
<file path=[Content_Types].xml><?xml version="1.0" encoding="utf-8"?>
<Types xmlns="http://schemas.openxmlformats.org/package/2006/content-types">
  <Default Extension="png" ContentType="image/png"/>
  <Default Extension="jpeg" ContentType="image/jpeg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9144000"/>
  <p:embeddedFontLst>
    <p:embeddedFont>
      <p:font typeface="OPPOSans H"/>
      <p:regular r:id="rId35"/>
    </p:embeddedFont>
    <p:embeddedFont>
      <p:font typeface="OPPOSans R"/>
      <p:regular r:id="rId36"/>
    </p:embeddedFont>
    <p:embeddedFont>
      <p:font typeface="Source Han Sans CN Bold"/>
      <p:regular r:id="rId37"/>
    </p:embeddedFont>
    <p:embeddedFont>
      <p:font typeface="Source Han Sans"/>
      <p:regular r:id="rId38"/>
    </p:embeddedFont>
    <p:embeddedFont>
      <p:font typeface="OPPOSans B"/>
      <p:regular r:id="rId39"/>
    </p:embeddedFont>
    <p:embeddedFont>
      <p:font typeface="Dream-XiaYiGBT"/>
      <p:regular r:id="rId40"/>
    </p:embeddedFont>
  </p:embeddedFont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theme" Target="theme/theme1.xml"/>
<Relationship Id="rId2" Type="http://schemas.openxmlformats.org/officeDocument/2006/relationships/slideMaster" Target="slideMasters/slideMaster1.xml"/>
<Relationship Id="rId3" Type="http://schemas.openxmlformats.org/officeDocument/2006/relationships/slide" Target="slides/slide1.xml"/>
<Relationship Id="rId4" Type="http://schemas.openxmlformats.org/officeDocument/2006/relationships/slide" Target="slides/slide2.xml"/>
<Relationship Id="rId5" Type="http://schemas.openxmlformats.org/officeDocument/2006/relationships/slide" Target="slides/slide3.xml"/>
<Relationship Id="rId6" Type="http://schemas.openxmlformats.org/officeDocument/2006/relationships/slide" Target="slides/slide4.xml"/>
<Relationship Id="rId7" Type="http://schemas.openxmlformats.org/officeDocument/2006/relationships/slide" Target="slides/slide5.xml"/>
<Relationship Id="rId8" Type="http://schemas.openxmlformats.org/officeDocument/2006/relationships/slide" Target="slides/slide6.xml"/>
<Relationship Id="rId9" Type="http://schemas.openxmlformats.org/officeDocument/2006/relationships/slide" Target="slides/slide7.xml"/>
<Relationship Id="rId10" Type="http://schemas.openxmlformats.org/officeDocument/2006/relationships/slide" Target="slides/slide8.xml"/>
<Relationship Id="rId11" Type="http://schemas.openxmlformats.org/officeDocument/2006/relationships/slide" Target="slides/slide9.xml"/>
<Relationship Id="rId12" Type="http://schemas.openxmlformats.org/officeDocument/2006/relationships/slide" Target="slides/slide10.xml"/>
<Relationship Id="rId13" Type="http://schemas.openxmlformats.org/officeDocument/2006/relationships/slide" Target="slides/slide11.xml"/>
<Relationship Id="rId14" Type="http://schemas.openxmlformats.org/officeDocument/2006/relationships/slide" Target="slides/slide12.xml"/>
<Relationship Id="rId15" Type="http://schemas.openxmlformats.org/officeDocument/2006/relationships/slide" Target="slides/slide13.xml"/>
<Relationship Id="rId16" Type="http://schemas.openxmlformats.org/officeDocument/2006/relationships/slide" Target="slides/slide14.xml"/>
<Relationship Id="rId17" Type="http://schemas.openxmlformats.org/officeDocument/2006/relationships/slide" Target="slides/slide15.xml"/>
<Relationship Id="rId18" Type="http://schemas.openxmlformats.org/officeDocument/2006/relationships/slide" Target="slides/slide16.xml"/>
<Relationship Id="rId19" Type="http://schemas.openxmlformats.org/officeDocument/2006/relationships/slide" Target="slides/slide17.xml"/>
<Relationship Id="rId20" Type="http://schemas.openxmlformats.org/officeDocument/2006/relationships/slide" Target="slides/slide18.xml"/>
<Relationship Id="rId21" Type="http://schemas.openxmlformats.org/officeDocument/2006/relationships/slide" Target="slides/slide19.xml"/>
<Relationship Id="rId22" Type="http://schemas.openxmlformats.org/officeDocument/2006/relationships/slide" Target="slides/slide20.xml"/>
<Relationship Id="rId23" Type="http://schemas.openxmlformats.org/officeDocument/2006/relationships/slide" Target="slides/slide21.xml"/>
<Relationship Id="rId24" Type="http://schemas.openxmlformats.org/officeDocument/2006/relationships/slide" Target="slides/slide22.xml"/>
<Relationship Id="rId25" Type="http://schemas.openxmlformats.org/officeDocument/2006/relationships/slide" Target="slides/slide23.xml"/>
<Relationship Id="rId26" Type="http://schemas.openxmlformats.org/officeDocument/2006/relationships/slide" Target="slides/slide24.xml"/>
<Relationship Id="rId27" Type="http://schemas.openxmlformats.org/officeDocument/2006/relationships/slide" Target="slides/slide25.xml"/>
<Relationship Id="rId28" Type="http://schemas.openxmlformats.org/officeDocument/2006/relationships/slide" Target="slides/slide26.xml"/>
<Relationship Id="rId29" Type="http://schemas.openxmlformats.org/officeDocument/2006/relationships/slide" Target="slides/slide27.xml"/>
<Relationship Id="rId30" Type="http://schemas.openxmlformats.org/officeDocument/2006/relationships/slide" Target="slides/slide28.xml"/>
<Relationship Id="rId31" Type="http://schemas.openxmlformats.org/officeDocument/2006/relationships/slide" Target="slides/slide29.xml"/>
<Relationship Id="rId32" Type="http://schemas.openxmlformats.org/officeDocument/2006/relationships/slide" Target="slides/slide30.xml"/>
<Relationship Id="rId33" Type="http://schemas.openxmlformats.org/officeDocument/2006/relationships/slide" Target="slides/slide31.xml"/>
<Relationship Id="rId34" Type="http://schemas.openxmlformats.org/officeDocument/2006/relationships/slide" Target="slides/slide32.xml"/>
<Relationship Id="rId35" Type="http://schemas.openxmlformats.org/officeDocument/2006/relationships/font" Target="fonts/font1.fntdata"/>
<Relationship Id="rId36" Type="http://schemas.openxmlformats.org/officeDocument/2006/relationships/font" Target="fonts/font4.fntdata"/>
<Relationship Id="rId37" Type="http://schemas.openxmlformats.org/officeDocument/2006/relationships/font" Target="fonts/font5.fntdata"/>
<Relationship Id="rId38" Type="http://schemas.openxmlformats.org/officeDocument/2006/relationships/font" Target="fonts/font6.fntdata"/>
<Relationship Id="rId39" Type="http://schemas.openxmlformats.org/officeDocument/2006/relationships/font" Target="fonts/font2.fntdata"/>
<Relationship Id="rId40" Type="http://schemas.openxmlformats.org/officeDocument/2006/relationships/font" Target="fonts/font3.fntdata"/>
</Relationship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jpeg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1.pn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6.jpe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jpe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jpeg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8.png"/>
<Relationship Id="rId3" Type="http://schemas.openxmlformats.org/officeDocument/2006/relationships/image" Target="../media/image19.png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0.png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jpeg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7.png"/>
<Relationship Id="rId3" Type="http://schemas.openxmlformats.org/officeDocument/2006/relationships/image" Target="../media/image22.png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jpeg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5.png"/>
<Relationship Id="rId4" Type="http://schemas.openxmlformats.org/officeDocument/2006/relationships/image" Target="../media/image14.png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3.jpeg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jpe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计算机的其他外部设备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800000" flipH="0" flipV="0">
            <a:off x="1836382" y="2531450"/>
            <a:ext cx="6071690" cy="5314804"/>
          </a:xfrm>
          <a:custGeom>
            <a:avLst/>
            <a:gdLst>
              <a:gd name="connsiteX0" fmla="*/ 540465 w 3772447"/>
              <a:gd name="connsiteY0" fmla="*/ 0 h 2778256"/>
              <a:gd name="connsiteX1" fmla="*/ 3726786 w 3772447"/>
              <a:gd name="connsiteY1" fmla="*/ 62639 h 2778256"/>
              <a:gd name="connsiteX2" fmla="*/ 3772447 w 3772447"/>
              <a:gd name="connsiteY2" fmla="*/ 2778256 h 2778256"/>
              <a:gd name="connsiteX3" fmla="*/ 0 w 3772447"/>
              <a:gd name="connsiteY3" fmla="*/ 2778256 h 2778256"/>
              <a:gd name="connsiteX4" fmla="*/ 540465 w 3772447"/>
              <a:gd name="connsiteY4" fmla="*/ 0 h 2778256"/>
            </a:gdLst>
            <a:rect l="l" t="t" r="r" b="b"/>
            <a:pathLst>
              <a:path w="3772447" h="2778256">
                <a:moveTo>
                  <a:pt x="540465" y="0"/>
                </a:moveTo>
                <a:lnTo>
                  <a:pt x="3726786" y="62639"/>
                </a:lnTo>
                <a:lnTo>
                  <a:pt x="3772447" y="2778256"/>
                </a:lnTo>
                <a:lnTo>
                  <a:pt x="0" y="2778256"/>
                </a:lnTo>
                <a:lnTo>
                  <a:pt x="540465" y="0"/>
                </a:lnTo>
                <a:close/>
              </a:path>
            </a:pathLst>
          </a:custGeom>
          <a:gradFill>
            <a:gsLst>
              <a:gs pos="6000">
                <a:schemeClr val="accent1">
                  <a:lumMod val="20000"/>
                  <a:lumOff val="80000"/>
                </a:schemeClr>
              </a:gs>
              <a:gs pos="60000">
                <a:schemeClr val="bg1"/>
              </a:gs>
            </a:gsLst>
            <a:lin ang="600000" scaled="0"/>
          </a:gra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14400" y="1802480"/>
            <a:ext cx="3415326" cy="4174287"/>
          </a:xfrm>
          <a:prstGeom prst="round2DiagRect">
            <a:avLst/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dist="127000" blurRad="508000" dir="2700000" sx="100000" sy="100000" kx="0" ky="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447" t="10858" r="1924" b="10198"/>
          <a:stretch>
            <a:fillRect/>
          </a:stretch>
        </p:blipFill>
        <p:spPr>
          <a:xfrm rot="0" flipH="0" flipV="0">
            <a:off x="1110063" y="1999623"/>
            <a:ext cx="3024000" cy="3780000"/>
          </a:xfrm>
          <a:custGeom>
            <a:avLst/>
            <a:gdLst/>
            <a:rect l="l" t="t" r="r" b="b"/>
            <a:pathLst>
              <a:path w="3024000" h="3780000">
                <a:moveTo>
                  <a:pt x="504010" y="0"/>
                </a:moveTo>
                <a:lnTo>
                  <a:pt x="3024000" y="0"/>
                </a:lnTo>
                <a:lnTo>
                  <a:pt x="3024000" y="3275990"/>
                </a:lnTo>
                <a:cubicBezTo>
                  <a:pt x="3024000" y="3554347"/>
                  <a:pt x="2798347" y="3780000"/>
                  <a:pt x="2519990" y="3780000"/>
                </a:cubicBezTo>
                <a:lnTo>
                  <a:pt x="0" y="3780000"/>
                </a:lnTo>
                <a:lnTo>
                  <a:pt x="0" y="504010"/>
                </a:lnTo>
                <a:cubicBezTo>
                  <a:pt x="0" y="225653"/>
                  <a:pt x="225653" y="0"/>
                  <a:pt x="50401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4932900" y="2431265"/>
            <a:ext cx="684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13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将扫描仪的数据线（USB线或SCSI线）连接到扫描仪和电脑的相应接口上，确保连接牢固，然后接通扫描仪电源，打开扫描仪开关，等待扫描仪初始化完成，这样才能保证扫描仪能够正常工作。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932900" y="1802480"/>
            <a:ext cx="720000" cy="54000"/>
          </a:xfrm>
          <a:prstGeom prst="rect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932900" y="1979414"/>
            <a:ext cx="68400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硬件连接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932900" y="3936403"/>
            <a:ext cx="684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13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插入扫描仪驱动程序安装光盘或从扫描仪官网下载驱动程序，运行安装程序，按照提示完成驱动程序的安装，安装过程中需根据扫描仪型号选择正确的驱动程序，确保扫描仪能够被电脑识别。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932900" y="3307618"/>
            <a:ext cx="720000" cy="54000"/>
          </a:xfrm>
          <a:prstGeom prst="rect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932900" y="3484552"/>
            <a:ext cx="68400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驱动程序安装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932900" y="5441540"/>
            <a:ext cx="684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13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安装完成后，打开扫描仪管理软件，选择扫描仪，点击扫描测试，检查扫描效果是否正常，如有问题，可重新检查硬件连接和驱动程序安装是否正确，确保扫描仪能够正常工作。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932900" y="4812755"/>
            <a:ext cx="720000" cy="54000"/>
          </a:xfrm>
          <a:prstGeom prst="rect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932900" y="4989689"/>
            <a:ext cx="68400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扫描测试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扫描仪的安装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046519" y="1941203"/>
            <a:ext cx="4565650" cy="1276350"/>
          </a:xfrm>
          <a:prstGeom prst="roundRect">
            <a:avLst>
              <a:gd name="adj" fmla="val 7598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965498" y="1865728"/>
            <a:ext cx="4565650" cy="1276350"/>
          </a:xfrm>
          <a:prstGeom prst="roundRect">
            <a:avLst>
              <a:gd name="adj" fmla="val 7598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40000"/>
                  <a:lumOff val="6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567130" y="2043528"/>
            <a:ext cx="895350" cy="901700"/>
          </a:xfrm>
          <a:custGeom>
            <a:avLst/>
            <a:gdLst>
              <a:gd name="connsiteX0" fmla="*/ 768350 w 895350"/>
              <a:gd name="connsiteY0" fmla="*/ 0 h 901700"/>
              <a:gd name="connsiteX1" fmla="*/ 895350 w 895350"/>
              <a:gd name="connsiteY1" fmla="*/ 127000 h 901700"/>
              <a:gd name="connsiteX2" fmla="*/ 895350 w 895350"/>
              <a:gd name="connsiteY2" fmla="*/ 774700 h 901700"/>
              <a:gd name="connsiteX3" fmla="*/ 768350 w 895350"/>
              <a:gd name="connsiteY3" fmla="*/ 901700 h 901700"/>
              <a:gd name="connsiteX4" fmla="*/ 127000 w 895350"/>
              <a:gd name="connsiteY4" fmla="*/ 901700 h 901700"/>
              <a:gd name="connsiteX5" fmla="*/ 0 w 895350"/>
              <a:gd name="connsiteY5" fmla="*/ 774700 h 901700"/>
              <a:gd name="connsiteX6" fmla="*/ 0 w 895350"/>
              <a:gd name="connsiteY6" fmla="*/ 127000 h 901700"/>
              <a:gd name="connsiteX7" fmla="*/ 127000 w 895350"/>
              <a:gd name="connsiteY7" fmla="*/ 0 h 901700"/>
            </a:gdLst>
            <a:rect l="l" t="t" r="r" b="b"/>
            <a:pathLst>
              <a:path w="895350" h="901700">
                <a:moveTo>
                  <a:pt x="768350" y="0"/>
                </a:moveTo>
                <a:cubicBezTo>
                  <a:pt x="838490" y="0"/>
                  <a:pt x="895350" y="56860"/>
                  <a:pt x="895350" y="127000"/>
                </a:cubicBezTo>
                <a:lnTo>
                  <a:pt x="895350" y="774700"/>
                </a:lnTo>
                <a:cubicBezTo>
                  <a:pt x="895350" y="844840"/>
                  <a:pt x="838490" y="901700"/>
                  <a:pt x="768350" y="901700"/>
                </a:cubicBezTo>
                <a:lnTo>
                  <a:pt x="127000" y="901700"/>
                </a:lnTo>
                <a:cubicBezTo>
                  <a:pt x="56860" y="901700"/>
                  <a:pt x="0" y="844840"/>
                  <a:pt x="0" y="774700"/>
                </a:cubicBez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728739" y="2189543"/>
            <a:ext cx="571496" cy="57149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100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673600" y="1956133"/>
            <a:ext cx="3784600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硬件连接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676672" y="2322424"/>
            <a:ext cx="378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75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将移动存储设备（如U盘、移动硬盘）插入电脑的USB接口，确保连接牢固，电脑会自动识别设备，此时不要随意拔出设备，以免造成数据丢失或设备损坏。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954212" y="4122322"/>
            <a:ext cx="4565650" cy="1276350"/>
          </a:xfrm>
          <a:prstGeom prst="roundRect">
            <a:avLst>
              <a:gd name="adj" fmla="val 7598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73191" y="4046847"/>
            <a:ext cx="4565650" cy="1276350"/>
          </a:xfrm>
          <a:prstGeom prst="roundRect">
            <a:avLst>
              <a:gd name="adj" fmla="val 7598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40000"/>
                  <a:lumOff val="6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428691" y="4234332"/>
            <a:ext cx="895350" cy="901700"/>
          </a:xfrm>
          <a:custGeom>
            <a:avLst/>
            <a:gdLst>
              <a:gd name="connsiteX0" fmla="*/ 768350 w 895350"/>
              <a:gd name="connsiteY0" fmla="*/ 0 h 901700"/>
              <a:gd name="connsiteX1" fmla="*/ 895350 w 895350"/>
              <a:gd name="connsiteY1" fmla="*/ 127000 h 901700"/>
              <a:gd name="connsiteX2" fmla="*/ 895350 w 895350"/>
              <a:gd name="connsiteY2" fmla="*/ 774700 h 901700"/>
              <a:gd name="connsiteX3" fmla="*/ 768350 w 895350"/>
              <a:gd name="connsiteY3" fmla="*/ 901700 h 901700"/>
              <a:gd name="connsiteX4" fmla="*/ 127000 w 895350"/>
              <a:gd name="connsiteY4" fmla="*/ 901700 h 901700"/>
              <a:gd name="connsiteX5" fmla="*/ 0 w 895350"/>
              <a:gd name="connsiteY5" fmla="*/ 774700 h 901700"/>
              <a:gd name="connsiteX6" fmla="*/ 0 w 895350"/>
              <a:gd name="connsiteY6" fmla="*/ 127000 h 901700"/>
              <a:gd name="connsiteX7" fmla="*/ 127000 w 895350"/>
              <a:gd name="connsiteY7" fmla="*/ 0 h 901700"/>
            </a:gdLst>
            <a:rect l="l" t="t" r="r" b="b"/>
            <a:pathLst>
              <a:path w="895350" h="901700">
                <a:moveTo>
                  <a:pt x="768350" y="0"/>
                </a:moveTo>
                <a:cubicBezTo>
                  <a:pt x="838490" y="0"/>
                  <a:pt x="895350" y="56860"/>
                  <a:pt x="895350" y="127000"/>
                </a:cubicBezTo>
                <a:lnTo>
                  <a:pt x="895350" y="774700"/>
                </a:lnTo>
                <a:cubicBezTo>
                  <a:pt x="895350" y="844840"/>
                  <a:pt x="838490" y="901700"/>
                  <a:pt x="768350" y="901700"/>
                </a:cubicBezTo>
                <a:lnTo>
                  <a:pt x="127000" y="901700"/>
                </a:lnTo>
                <a:cubicBezTo>
                  <a:pt x="56860" y="901700"/>
                  <a:pt x="0" y="844840"/>
                  <a:pt x="0" y="774700"/>
                </a:cubicBez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537188" y="4358163"/>
            <a:ext cx="665619" cy="692136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gradFill>
            <a:gsLst>
              <a:gs pos="100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543800" y="4146956"/>
            <a:ext cx="3771900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数据传输测试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7538245" y="4513215"/>
            <a:ext cx="378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75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在电脑上打开移动存储设备，将文件复制到设备中，然后将文件从设备复制到电脑中，检查数据传输是否正常，如有问题，可重新检查硬件连接和驱动程序安装是否正确，确保设备能够正常工作。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184959" y="4122322"/>
            <a:ext cx="4565650" cy="1276350"/>
          </a:xfrm>
          <a:prstGeom prst="roundRect">
            <a:avLst>
              <a:gd name="adj" fmla="val 7598"/>
            </a:avLst>
          </a:prstGeom>
          <a:solidFill>
            <a:schemeClr val="bg1"/>
          </a:solidFill>
          <a:ln w="6350" cap="flat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103938" y="4046847"/>
            <a:ext cx="4565650" cy="1276350"/>
          </a:xfrm>
          <a:prstGeom prst="roundRect">
            <a:avLst>
              <a:gd name="adj" fmla="val 7598"/>
            </a:avLst>
          </a:prstGeom>
          <a:gradFill>
            <a:gsLst>
              <a:gs pos="1000">
                <a:schemeClr val="accent2">
                  <a:alpha val="100000"/>
                </a:schemeClr>
              </a:gs>
              <a:gs pos="100000">
                <a:schemeClr val="accent2">
                  <a:lumMod val="40000"/>
                  <a:lumOff val="6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659438" y="4224647"/>
            <a:ext cx="895350" cy="901700"/>
          </a:xfrm>
          <a:custGeom>
            <a:avLst/>
            <a:gdLst>
              <a:gd name="connsiteX0" fmla="*/ 768350 w 895350"/>
              <a:gd name="connsiteY0" fmla="*/ 0 h 901700"/>
              <a:gd name="connsiteX1" fmla="*/ 895350 w 895350"/>
              <a:gd name="connsiteY1" fmla="*/ 127000 h 901700"/>
              <a:gd name="connsiteX2" fmla="*/ 895350 w 895350"/>
              <a:gd name="connsiteY2" fmla="*/ 774700 h 901700"/>
              <a:gd name="connsiteX3" fmla="*/ 768350 w 895350"/>
              <a:gd name="connsiteY3" fmla="*/ 901700 h 901700"/>
              <a:gd name="connsiteX4" fmla="*/ 127000 w 895350"/>
              <a:gd name="connsiteY4" fmla="*/ 901700 h 901700"/>
              <a:gd name="connsiteX5" fmla="*/ 0 w 895350"/>
              <a:gd name="connsiteY5" fmla="*/ 774700 h 901700"/>
              <a:gd name="connsiteX6" fmla="*/ 0 w 895350"/>
              <a:gd name="connsiteY6" fmla="*/ 127000 h 901700"/>
              <a:gd name="connsiteX7" fmla="*/ 127000 w 895350"/>
              <a:gd name="connsiteY7" fmla="*/ 0 h 901700"/>
            </a:gdLst>
            <a:rect l="l" t="t" r="r" b="b"/>
            <a:pathLst>
              <a:path w="895350" h="901700">
                <a:moveTo>
                  <a:pt x="768350" y="0"/>
                </a:moveTo>
                <a:cubicBezTo>
                  <a:pt x="838490" y="0"/>
                  <a:pt x="895350" y="56860"/>
                  <a:pt x="895350" y="127000"/>
                </a:cubicBezTo>
                <a:lnTo>
                  <a:pt x="895350" y="774700"/>
                </a:lnTo>
                <a:cubicBezTo>
                  <a:pt x="895350" y="844840"/>
                  <a:pt x="838490" y="901700"/>
                  <a:pt x="768350" y="901700"/>
                </a:cubicBezTo>
                <a:lnTo>
                  <a:pt x="127000" y="901700"/>
                </a:lnTo>
                <a:cubicBezTo>
                  <a:pt x="56860" y="901700"/>
                  <a:pt x="0" y="844840"/>
                  <a:pt x="0" y="774700"/>
                </a:cubicBez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765300" y="4137252"/>
            <a:ext cx="3784600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驱动程序安装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768992" y="4503543"/>
            <a:ext cx="3780000" cy="7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75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一般情况下，移动存储设备不需要单独安装驱动程序，电脑会自动识别并安装必要的驱动程序，但某些特殊设备可能需要手动安装驱动程序，可从设备官网下载并安装。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61113" y="4378648"/>
            <a:ext cx="711030" cy="644631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移动存储设备的安装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593850" y="1028700"/>
            <a:ext cx="8991600" cy="1620000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3482033" y="-713216"/>
            <a:ext cx="540000" cy="432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959896" y="1827812"/>
            <a:ext cx="8261685" cy="65459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将影像采集设备（如摄像头、DV）的数据线（USB线或HDMI线）连接到设备和电脑的相应接口上，确保连接牢固，然后接通设备电源，打开设备开关，等待设备初始化完成。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959898" y="1242624"/>
            <a:ext cx="3726802" cy="40832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硬件连接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593850" y="2839407"/>
            <a:ext cx="8991600" cy="1620000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 flipH="0" flipV="0">
            <a:off x="3482033" y="1097491"/>
            <a:ext cx="540000" cy="432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59896" y="3638519"/>
            <a:ext cx="8261685" cy="65459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插入影像采集设备驱动程序安装光盘或从设备官网下载驱动程序，运行安装程序，按照提示完成驱动程序的安装，安装过程中需根据设备型号选择正确的驱动程序，确保设备能够被电脑识别。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959898" y="3053331"/>
            <a:ext cx="3726802" cy="40832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驱动程序安装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593850" y="4650114"/>
            <a:ext cx="8991600" cy="1620000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 flipH="0" flipV="0">
            <a:off x="3482033" y="2908198"/>
            <a:ext cx="540000" cy="432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959896" y="5449226"/>
            <a:ext cx="8261685" cy="65459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安装完成后，打开影像采集软件，选择设备，点击采集测试，检查采集的影像是否正常，如有问题，可重新检查硬件连接和驱动程序安装是否正确，确保设备能够正常工作。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959898" y="4864038"/>
            <a:ext cx="3726802" cy="40832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影像采集测试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16200000" flipH="0" flipV="0">
            <a:off x="9655968" y="5005450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16200000" flipH="0" flipV="0">
            <a:off x="9875584" y="5005450"/>
            <a:ext cx="125496" cy="125496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16200000" flipH="0" flipV="0">
            <a:off x="10094995" y="5005450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16200000" flipH="0" flipV="0">
            <a:off x="9655968" y="3194743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16200000" flipH="0" flipV="0">
            <a:off x="9875584" y="3194743"/>
            <a:ext cx="125496" cy="125496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16200000" flipH="0" flipV="0">
            <a:off x="10094995" y="3194743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16200000" flipH="0" flipV="0">
            <a:off x="9655968" y="1384036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16200000" flipH="0" flipV="0">
            <a:off x="9875584" y="1384036"/>
            <a:ext cx="125496" cy="125496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16200000" flipH="0" flipV="0">
            <a:off x="10094995" y="1384036"/>
            <a:ext cx="125496" cy="12549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影像采集设备的安装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常用外设的故障及排除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1" flipV="0">
            <a:off x="5798916" y="1613158"/>
            <a:ext cx="5719984" cy="1381912"/>
          </a:xfrm>
          <a:custGeom>
            <a:avLst/>
            <a:gdLst>
              <a:gd name="connsiteX0" fmla="*/ 0 w 5788401"/>
              <a:gd name="connsiteY0" fmla="*/ 0 h 2141316"/>
              <a:gd name="connsiteX1" fmla="*/ 5555205 w 5788401"/>
              <a:gd name="connsiteY1" fmla="*/ 0 h 2141316"/>
              <a:gd name="connsiteX2" fmla="*/ 5555205 w 5788401"/>
              <a:gd name="connsiteY2" fmla="*/ 837462 h 2141316"/>
              <a:gd name="connsiteX3" fmla="*/ 5788401 w 5788401"/>
              <a:gd name="connsiteY3" fmla="*/ 1070658 h 2141316"/>
              <a:gd name="connsiteX4" fmla="*/ 5555205 w 5788401"/>
              <a:gd name="connsiteY4" fmla="*/ 1303854 h 2141316"/>
              <a:gd name="connsiteX5" fmla="*/ 5555205 w 5788401"/>
              <a:gd name="connsiteY5" fmla="*/ 2141316 h 2141316"/>
              <a:gd name="connsiteX6" fmla="*/ 0 w 5788401"/>
              <a:gd name="connsiteY6" fmla="*/ 2141316 h 2141316"/>
            </a:gdLst>
            <a:rect l="l" t="t" r="r" b="b"/>
            <a:pathLst>
              <a:path w="5788401" h="2141316">
                <a:moveTo>
                  <a:pt x="0" y="0"/>
                </a:moveTo>
                <a:lnTo>
                  <a:pt x="5555205" y="0"/>
                </a:lnTo>
                <a:lnTo>
                  <a:pt x="5555205" y="837462"/>
                </a:lnTo>
                <a:lnTo>
                  <a:pt x="5788401" y="1070658"/>
                </a:lnTo>
                <a:lnTo>
                  <a:pt x="5555205" y="1303854"/>
                </a:lnTo>
                <a:lnTo>
                  <a:pt x="5555205" y="2141316"/>
                </a:lnTo>
                <a:lnTo>
                  <a:pt x="0" y="214131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1" flipV="0">
            <a:off x="5798916" y="3187469"/>
            <a:ext cx="5719984" cy="1381912"/>
          </a:xfrm>
          <a:custGeom>
            <a:avLst/>
            <a:gdLst>
              <a:gd name="connsiteX0" fmla="*/ 0 w 5788401"/>
              <a:gd name="connsiteY0" fmla="*/ 0 h 2141316"/>
              <a:gd name="connsiteX1" fmla="*/ 5555205 w 5788401"/>
              <a:gd name="connsiteY1" fmla="*/ 0 h 2141316"/>
              <a:gd name="connsiteX2" fmla="*/ 5555205 w 5788401"/>
              <a:gd name="connsiteY2" fmla="*/ 837462 h 2141316"/>
              <a:gd name="connsiteX3" fmla="*/ 5788401 w 5788401"/>
              <a:gd name="connsiteY3" fmla="*/ 1070658 h 2141316"/>
              <a:gd name="connsiteX4" fmla="*/ 5555205 w 5788401"/>
              <a:gd name="connsiteY4" fmla="*/ 1303854 h 2141316"/>
              <a:gd name="connsiteX5" fmla="*/ 5555205 w 5788401"/>
              <a:gd name="connsiteY5" fmla="*/ 2141316 h 2141316"/>
              <a:gd name="connsiteX6" fmla="*/ 0 w 5788401"/>
              <a:gd name="connsiteY6" fmla="*/ 2141316 h 2141316"/>
            </a:gdLst>
            <a:rect l="l" t="t" r="r" b="b"/>
            <a:pathLst>
              <a:path w="5788401" h="2141316">
                <a:moveTo>
                  <a:pt x="0" y="0"/>
                </a:moveTo>
                <a:lnTo>
                  <a:pt x="5555205" y="0"/>
                </a:lnTo>
                <a:lnTo>
                  <a:pt x="5555205" y="837462"/>
                </a:lnTo>
                <a:lnTo>
                  <a:pt x="5788401" y="1070658"/>
                </a:lnTo>
                <a:lnTo>
                  <a:pt x="5555205" y="1303854"/>
                </a:lnTo>
                <a:lnTo>
                  <a:pt x="5555205" y="2141316"/>
                </a:lnTo>
                <a:lnTo>
                  <a:pt x="0" y="21413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1" flipV="0">
            <a:off x="5798916" y="4761781"/>
            <a:ext cx="5719984" cy="1381912"/>
          </a:xfrm>
          <a:custGeom>
            <a:avLst/>
            <a:gdLst>
              <a:gd name="connsiteX0" fmla="*/ 0 w 5788401"/>
              <a:gd name="connsiteY0" fmla="*/ 0 h 2141316"/>
              <a:gd name="connsiteX1" fmla="*/ 5555205 w 5788401"/>
              <a:gd name="connsiteY1" fmla="*/ 0 h 2141316"/>
              <a:gd name="connsiteX2" fmla="*/ 5555205 w 5788401"/>
              <a:gd name="connsiteY2" fmla="*/ 837462 h 2141316"/>
              <a:gd name="connsiteX3" fmla="*/ 5788401 w 5788401"/>
              <a:gd name="connsiteY3" fmla="*/ 1070658 h 2141316"/>
              <a:gd name="connsiteX4" fmla="*/ 5555205 w 5788401"/>
              <a:gd name="connsiteY4" fmla="*/ 1303854 h 2141316"/>
              <a:gd name="connsiteX5" fmla="*/ 5555205 w 5788401"/>
              <a:gd name="connsiteY5" fmla="*/ 2141316 h 2141316"/>
              <a:gd name="connsiteX6" fmla="*/ 0 w 5788401"/>
              <a:gd name="connsiteY6" fmla="*/ 2141316 h 2141316"/>
            </a:gdLst>
            <a:rect l="l" t="t" r="r" b="b"/>
            <a:pathLst>
              <a:path w="5788401" h="2141316">
                <a:moveTo>
                  <a:pt x="0" y="0"/>
                </a:moveTo>
                <a:lnTo>
                  <a:pt x="5555205" y="0"/>
                </a:lnTo>
                <a:lnTo>
                  <a:pt x="5555205" y="837462"/>
                </a:lnTo>
                <a:lnTo>
                  <a:pt x="5788401" y="1070658"/>
                </a:lnTo>
                <a:lnTo>
                  <a:pt x="5555205" y="1303854"/>
                </a:lnTo>
                <a:lnTo>
                  <a:pt x="5555205" y="2141316"/>
                </a:lnTo>
                <a:lnTo>
                  <a:pt x="0" y="21413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96" t="0" r="96" b="0"/>
          <a:stretch>
            <a:fillRect/>
          </a:stretch>
        </p:blipFill>
        <p:spPr>
          <a:xfrm rot="0" flipH="0" flipV="0">
            <a:off x="660401" y="1524000"/>
            <a:ext cx="4310185" cy="4711700"/>
          </a:xfrm>
          <a:custGeom>
            <a:avLst/>
            <a:gdLst/>
            <a:rect l="l" t="t" r="r" b="b"/>
            <a:pathLst>
              <a:path w="4305300" h="4711700">
                <a:moveTo>
                  <a:pt x="0" y="0"/>
                </a:moveTo>
                <a:lnTo>
                  <a:pt x="4310185" y="0"/>
                </a:lnTo>
                <a:lnTo>
                  <a:pt x="4310185" y="4711700"/>
                </a:lnTo>
                <a:lnTo>
                  <a:pt x="0" y="47117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0" flipH="0" flipV="0">
            <a:off x="6177460" y="1988979"/>
            <a:ext cx="5217923" cy="91812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检查路由器电源线是否插好，电源适配器是否正常工作，可尝试更换电源线或适配器，若仍无法加电，可能是路由器内部硬件故障，需联系专业维修人员。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177460" y="1620457"/>
            <a:ext cx="5217923" cy="343708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系统不能正常加电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177460" y="3597303"/>
            <a:ext cx="5161248" cy="8353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检查路由器各部件是否损坏，如天线、指示灯等，可通过观察指示灯状态判断是否正常，若部件损坏，需更换相应部件，若指示灯异常，可能是路由器内部故障，需联系维修人员。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177460" y="3250700"/>
            <a:ext cx="5161248" cy="32178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部件损坏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177460" y="5205700"/>
            <a:ext cx="5161248" cy="8353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尝试通过路由器管理界面恢复出厂设置，重新设置管理员密码、无线网络名称和密码等，若仍无法解决问题，可能是系统软件损坏，需联系设备厂商获取技术支持。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177460" y="4859097"/>
            <a:ext cx="5161248" cy="32178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系统软件损坏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34604" y="1805651"/>
            <a:ext cx="45719" cy="43284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5393803" y="2245489"/>
            <a:ext cx="127321" cy="12732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393803" y="3825434"/>
            <a:ext cx="127321" cy="12732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5393803" y="5405378"/>
            <a:ext cx="127321" cy="12732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路由器故障及排除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85800" y="1493298"/>
            <a:ext cx="82342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8525677" y="1667457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580984" y="1725194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065473" y="1624160"/>
            <a:ext cx="72329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新墨盒不能打印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67134" y="1926312"/>
            <a:ext cx="7437672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检查新墨盒是否安装正确，是否与打印机型号匹配，可尝试重新安装墨盒，若仍无法打印，可能是墨盒质量问题，需更换墨盒，若墨盒无问题，可能是打印机内部故障，需联系维修人员。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67134" y="1705164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628989" y="1717656"/>
            <a:ext cx="653656" cy="764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Dream-XiaYiGBT"/>
                <a:ea typeface="Dream-XiaYiGBT"/>
                <a:cs typeface="Dream-XiaYiGBT"/>
              </a:rPr>
              <a:t>壹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1" flipV="0">
            <a:off x="3259262" y="3035852"/>
            <a:ext cx="82215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1" flipV="0">
            <a:off x="2793341" y="3210011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1" flipV="0">
            <a:off x="2848649" y="3267748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117559" y="3166714"/>
            <a:ext cx="70805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打印机无反应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3887415" y="3468866"/>
            <a:ext cx="7310672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98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检查打印机电源是否开启，数据线是否连接正确，可尝试重新连接数据线，若仍无反应，可能是打印机驱动程序问题，需重新安装驱动程序，若驱动程序无问题，可能是打印机硬件故障，需联系维修人员。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1" flipV="0">
            <a:off x="3887415" y="3247718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2896655" y="3260210"/>
            <a:ext cx="653656" cy="764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Dream-XiaYiGBT"/>
                <a:ea typeface="Dream-XiaYiGBT"/>
                <a:cs typeface="Dream-XiaYiGBT"/>
              </a:rPr>
              <a:t>贰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685800" y="4578406"/>
            <a:ext cx="8234238" cy="1256306"/>
          </a:xfrm>
          <a:prstGeom prst="roundRect">
            <a:avLst>
              <a:gd name="adj" fmla="val 9375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8525677" y="4752565"/>
            <a:ext cx="860282" cy="860282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580984" y="4810302"/>
            <a:ext cx="749667" cy="749667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1065473" y="4709268"/>
            <a:ext cx="7232928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打印页面乱码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867134" y="5011420"/>
            <a:ext cx="7438666" cy="68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98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打印机驱动程序是否正确安装，是否与打印机型号匹配，可尝试重新安装驱动程序，若仍出现乱码，可能是打印文档格式问题，需检查文档格式是否正确，若文档格式无问题，可能是打印机内部故障，需联系维修人员。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867134" y="4790272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8628989" y="4802764"/>
            <a:ext cx="653656" cy="764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Dream-XiaYiGBT"/>
                <a:ea typeface="Dream-XiaYiGBT"/>
                <a:cs typeface="Dream-XiaYiGBT"/>
              </a:rPr>
              <a:t>叁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打印机故障及排除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115475" y="1321415"/>
            <a:ext cx="4476790" cy="4786778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 w="12700" cap="flat">
            <a:noFill/>
            <a:miter/>
          </a:ln>
          <a:effectLst>
            <a:outerShdw dist="0" blurRad="63500" dir="0" sx="102000" sy="102000" kx="0" ky="0" algn="ctr" rotWithShape="0">
              <a:schemeClr val="bg1">
                <a:lumMod val="8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251193" y="2481220"/>
            <a:ext cx="4046814" cy="1395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5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检查扫描仪电源是否开启，数据线是否连接正确，可尝试重新连接数据线，若仍无法找到，可能是扫描仪驱动程序问题，需重新安装驱动程序，若驱动程序无问题，可能是扫描仪硬件故障，需联系维修人员。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251193" y="1863364"/>
            <a:ext cx="4048327" cy="4154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找不到扫描仪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1288138" y="2377250"/>
            <a:ext cx="3702796" cy="0"/>
          </a:xfrm>
          <a:prstGeom prst="line">
            <a:avLst/>
          </a:prstGeom>
          <a:noFill/>
          <a:ln w="15716" cap="sq">
            <a:solidFill>
              <a:schemeClr val="bg1">
                <a:lumMod val="85000"/>
              </a:schemeClr>
            </a:solidFill>
            <a:miter/>
          </a:ln>
        </p:spPr>
      </p:cxnSp>
      <p:cxnSp>
        <p:nvCxnSpPr>
          <p:cNvPr id="7" name="标题 1"/>
          <p:cNvCxnSpPr/>
          <p:nvPr/>
        </p:nvCxnSpPr>
        <p:spPr>
          <a:xfrm rot="0" flipH="0" flipV="0">
            <a:off x="4990934" y="2377250"/>
            <a:ext cx="307072" cy="0"/>
          </a:xfrm>
          <a:prstGeom prst="line">
            <a:avLst/>
          </a:prstGeom>
          <a:noFill/>
          <a:ln w="44005" cap="sq">
            <a:solidFill>
              <a:schemeClr val="accent1"/>
            </a:solidFill>
            <a:miter/>
          </a:ln>
        </p:spPr>
      </p:cxnSp>
      <p:grpSp>
        <p:nvGrpSpPr>
          <p:cNvPr id="8" name=""/>
          <p:cNvGrpSpPr/>
          <p:nvPr/>
        </p:nvGrpSpPr>
        <p:grpSpPr>
          <a:xfrm>
            <a:off x="1378790" y="1131859"/>
            <a:ext cx="605419" cy="605419"/>
            <a:chOff x="1378790" y="1131859"/>
            <a:chExt cx="605419" cy="605419"/>
          </a:xfrm>
        </p:grpSpPr>
        <p:sp>
          <p:nvSpPr>
            <p:cNvPr id="9" name="标题 1"/>
            <p:cNvSpPr txBox="1"/>
            <p:nvPr/>
          </p:nvSpPr>
          <p:spPr>
            <a:xfrm rot="0" flipH="0" flipV="0">
              <a:off x="1378790" y="1131859"/>
              <a:ext cx="605419" cy="605419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 rot="0" flipH="0" flipV="0">
              <a:off x="1525125" y="1292797"/>
              <a:ext cx="312751" cy="283544"/>
            </a:xfrm>
            <a:custGeom>
              <a:avLst/>
              <a:gdLst>
                <a:gd name="connsiteX0" fmla="*/ 351048 w 1543905"/>
                <a:gd name="connsiteY0" fmla="*/ 523317 h 1399728"/>
                <a:gd name="connsiteX1" fmla="*/ 351048 w 1543905"/>
                <a:gd name="connsiteY1" fmla="*/ 523317 h 1399728"/>
                <a:gd name="connsiteX2" fmla="*/ 351420 w 1543905"/>
                <a:gd name="connsiteY2" fmla="*/ 523503 h 1399728"/>
                <a:gd name="connsiteX3" fmla="*/ 351420 w 1543905"/>
                <a:gd name="connsiteY3" fmla="*/ 1020031 h 1399728"/>
                <a:gd name="connsiteX4" fmla="*/ 351048 w 1543905"/>
                <a:gd name="connsiteY4" fmla="*/ 1020403 h 1399728"/>
                <a:gd name="connsiteX5" fmla="*/ 163525 w 1543905"/>
                <a:gd name="connsiteY5" fmla="*/ 1020403 h 1399728"/>
                <a:gd name="connsiteX6" fmla="*/ 163153 w 1543905"/>
                <a:gd name="connsiteY6" fmla="*/ 1020031 h 1399728"/>
                <a:gd name="connsiteX7" fmla="*/ 163153 w 1543905"/>
                <a:gd name="connsiteY7" fmla="*/ 523503 h 1399728"/>
                <a:gd name="connsiteX8" fmla="*/ 163153 w 1543905"/>
                <a:gd name="connsiteY8" fmla="*/ 523317 h 1399728"/>
                <a:gd name="connsiteX9" fmla="*/ 163339 w 1543905"/>
                <a:gd name="connsiteY9" fmla="*/ 523131 h 1399728"/>
                <a:gd name="connsiteX10" fmla="*/ 351048 w 1543905"/>
                <a:gd name="connsiteY10" fmla="*/ 523131 h 1399728"/>
                <a:gd name="connsiteX11" fmla="*/ 351048 w 1543905"/>
                <a:gd name="connsiteY11" fmla="*/ 411696 h 1399728"/>
                <a:gd name="connsiteX12" fmla="*/ 163339 w 1543905"/>
                <a:gd name="connsiteY12" fmla="*/ 411696 h 1399728"/>
                <a:gd name="connsiteX13" fmla="*/ 51346 w 1543905"/>
                <a:gd name="connsiteY13" fmla="*/ 523689 h 1399728"/>
                <a:gd name="connsiteX14" fmla="*/ 51346 w 1543905"/>
                <a:gd name="connsiteY14" fmla="*/ 1020217 h 1399728"/>
                <a:gd name="connsiteX15" fmla="*/ 163339 w 1543905"/>
                <a:gd name="connsiteY15" fmla="*/ 1132210 h 1399728"/>
                <a:gd name="connsiteX16" fmla="*/ 351048 w 1543905"/>
                <a:gd name="connsiteY16" fmla="*/ 1132210 h 1399728"/>
                <a:gd name="connsiteX17" fmla="*/ 463042 w 1543905"/>
                <a:gd name="connsiteY17" fmla="*/ 1020217 h 1399728"/>
                <a:gd name="connsiteX18" fmla="*/ 463042 w 1543905"/>
                <a:gd name="connsiteY18" fmla="*/ 523503 h 1399728"/>
                <a:gd name="connsiteX19" fmla="*/ 351048 w 1543905"/>
                <a:gd name="connsiteY19" fmla="*/ 411696 h 1399728"/>
                <a:gd name="connsiteX20" fmla="*/ 865808 w 1543905"/>
                <a:gd name="connsiteY20" fmla="*/ 111621 h 1399728"/>
                <a:gd name="connsiteX21" fmla="*/ 866180 w 1543905"/>
                <a:gd name="connsiteY21" fmla="*/ 111807 h 1399728"/>
                <a:gd name="connsiteX22" fmla="*/ 866180 w 1543905"/>
                <a:gd name="connsiteY22" fmla="*/ 1020031 h 1399728"/>
                <a:gd name="connsiteX23" fmla="*/ 865808 w 1543905"/>
                <a:gd name="connsiteY23" fmla="*/ 1020403 h 1399728"/>
                <a:gd name="connsiteX24" fmla="*/ 678284 w 1543905"/>
                <a:gd name="connsiteY24" fmla="*/ 1020403 h 1399728"/>
                <a:gd name="connsiteX25" fmla="*/ 677912 w 1543905"/>
                <a:gd name="connsiteY25" fmla="*/ 1020031 h 1399728"/>
                <a:gd name="connsiteX26" fmla="*/ 677912 w 1543905"/>
                <a:gd name="connsiteY26" fmla="*/ 111993 h 1399728"/>
                <a:gd name="connsiteX27" fmla="*/ 677912 w 1543905"/>
                <a:gd name="connsiteY27" fmla="*/ 111807 h 1399728"/>
                <a:gd name="connsiteX28" fmla="*/ 678098 w 1543905"/>
                <a:gd name="connsiteY28" fmla="*/ 111621 h 1399728"/>
                <a:gd name="connsiteX29" fmla="*/ 865808 w 1543905"/>
                <a:gd name="connsiteY29" fmla="*/ 111621 h 1399728"/>
                <a:gd name="connsiteX30" fmla="*/ 865808 w 1543905"/>
                <a:gd name="connsiteY30" fmla="*/ 0 h 1399728"/>
                <a:gd name="connsiteX31" fmla="*/ 677912 w 1543905"/>
                <a:gd name="connsiteY31" fmla="*/ 0 h 1399728"/>
                <a:gd name="connsiteX32" fmla="*/ 565919 w 1543905"/>
                <a:gd name="connsiteY32" fmla="*/ 111993 h 1399728"/>
                <a:gd name="connsiteX33" fmla="*/ 565919 w 1543905"/>
                <a:gd name="connsiteY33" fmla="*/ 1020217 h 1399728"/>
                <a:gd name="connsiteX34" fmla="*/ 677912 w 1543905"/>
                <a:gd name="connsiteY34" fmla="*/ 1132210 h 1399728"/>
                <a:gd name="connsiteX35" fmla="*/ 865622 w 1543905"/>
                <a:gd name="connsiteY35" fmla="*/ 1132210 h 1399728"/>
                <a:gd name="connsiteX36" fmla="*/ 977615 w 1543905"/>
                <a:gd name="connsiteY36" fmla="*/ 1020217 h 1399728"/>
                <a:gd name="connsiteX37" fmla="*/ 977615 w 1543905"/>
                <a:gd name="connsiteY37" fmla="*/ 111993 h 1399728"/>
                <a:gd name="connsiteX38" fmla="*/ 865808 w 1543905"/>
                <a:gd name="connsiteY38" fmla="*/ 0 h 1399728"/>
                <a:gd name="connsiteX39" fmla="*/ 1380381 w 1543905"/>
                <a:gd name="connsiteY39" fmla="*/ 729072 h 1399728"/>
                <a:gd name="connsiteX40" fmla="*/ 1380753 w 1543905"/>
                <a:gd name="connsiteY40" fmla="*/ 729258 h 1399728"/>
                <a:gd name="connsiteX41" fmla="*/ 1380753 w 1543905"/>
                <a:gd name="connsiteY41" fmla="*/ 1020031 h 1399728"/>
                <a:gd name="connsiteX42" fmla="*/ 1380381 w 1543905"/>
                <a:gd name="connsiteY42" fmla="*/ 1020403 h 1399728"/>
                <a:gd name="connsiteX43" fmla="*/ 1192858 w 1543905"/>
                <a:gd name="connsiteY43" fmla="*/ 1020403 h 1399728"/>
                <a:gd name="connsiteX44" fmla="*/ 1192485 w 1543905"/>
                <a:gd name="connsiteY44" fmla="*/ 1020031 h 1399728"/>
                <a:gd name="connsiteX45" fmla="*/ 1192485 w 1543905"/>
                <a:gd name="connsiteY45" fmla="*/ 729444 h 1399728"/>
                <a:gd name="connsiteX46" fmla="*/ 1192485 w 1543905"/>
                <a:gd name="connsiteY46" fmla="*/ 729258 h 1399728"/>
                <a:gd name="connsiteX47" fmla="*/ 1192671 w 1543905"/>
                <a:gd name="connsiteY47" fmla="*/ 729072 h 1399728"/>
                <a:gd name="connsiteX48" fmla="*/ 1380381 w 1543905"/>
                <a:gd name="connsiteY48" fmla="*/ 729072 h 1399728"/>
                <a:gd name="connsiteX49" fmla="*/ 1380381 w 1543905"/>
                <a:gd name="connsiteY49" fmla="*/ 617451 h 1399728"/>
                <a:gd name="connsiteX50" fmla="*/ 1192671 w 1543905"/>
                <a:gd name="connsiteY50" fmla="*/ 617451 h 1399728"/>
                <a:gd name="connsiteX51" fmla="*/ 1080678 w 1543905"/>
                <a:gd name="connsiteY51" fmla="*/ 729444 h 1399728"/>
                <a:gd name="connsiteX52" fmla="*/ 1080678 w 1543905"/>
                <a:gd name="connsiteY52" fmla="*/ 1020031 h 1399728"/>
                <a:gd name="connsiteX53" fmla="*/ 1192671 w 1543905"/>
                <a:gd name="connsiteY53" fmla="*/ 1132024 h 1399728"/>
                <a:gd name="connsiteX54" fmla="*/ 1380381 w 1543905"/>
                <a:gd name="connsiteY54" fmla="*/ 1132024 h 1399728"/>
                <a:gd name="connsiteX55" fmla="*/ 1492374 w 1543905"/>
                <a:gd name="connsiteY55" fmla="*/ 1020031 h 1399728"/>
                <a:gd name="connsiteX56" fmla="*/ 1492374 w 1543905"/>
                <a:gd name="connsiteY56" fmla="*/ 729444 h 1399728"/>
                <a:gd name="connsiteX57" fmla="*/ 1380381 w 1543905"/>
                <a:gd name="connsiteY57" fmla="*/ 617451 h 1399728"/>
                <a:gd name="connsiteX58" fmla="*/ 1481956 w 1543905"/>
                <a:gd name="connsiteY58" fmla="*/ 1276201 h 1399728"/>
                <a:gd name="connsiteX59" fmla="*/ 61764 w 1543905"/>
                <a:gd name="connsiteY59" fmla="*/ 1276201 h 1399728"/>
                <a:gd name="connsiteX60" fmla="*/ 0 w 1543905"/>
                <a:gd name="connsiteY60" fmla="*/ 1337965 h 1399728"/>
                <a:gd name="connsiteX61" fmla="*/ 61764 w 1543905"/>
                <a:gd name="connsiteY61" fmla="*/ 1399729 h 1399728"/>
                <a:gd name="connsiteX62" fmla="*/ 1482142 w 1543905"/>
                <a:gd name="connsiteY62" fmla="*/ 1399729 h 1399728"/>
                <a:gd name="connsiteX63" fmla="*/ 1543906 w 1543905"/>
                <a:gd name="connsiteY63" fmla="*/ 1337965 h 1399728"/>
                <a:gd name="connsiteX64" fmla="*/ 1481956 w 1543905"/>
                <a:gd name="connsiteY64" fmla="*/ 1276201 h 1399728"/>
              </a:gdLst>
              <a:rect l="l" t="t" r="r" b="b"/>
              <a:pathLst>
                <a:path w="1543905" h="1399728">
                  <a:moveTo>
                    <a:pt x="351048" y="523317"/>
                  </a:moveTo>
                  <a:cubicBezTo>
                    <a:pt x="351234" y="523317"/>
                    <a:pt x="351234" y="523317"/>
                    <a:pt x="351048" y="523317"/>
                  </a:cubicBezTo>
                  <a:cubicBezTo>
                    <a:pt x="351234" y="523317"/>
                    <a:pt x="351420" y="523503"/>
                    <a:pt x="351420" y="523503"/>
                  </a:cubicBezTo>
                  <a:lnTo>
                    <a:pt x="351420" y="1020031"/>
                  </a:lnTo>
                  <a:lnTo>
                    <a:pt x="351048" y="1020403"/>
                  </a:lnTo>
                  <a:lnTo>
                    <a:pt x="163525" y="1020403"/>
                  </a:lnTo>
                  <a:lnTo>
                    <a:pt x="163153" y="1020031"/>
                  </a:lnTo>
                  <a:lnTo>
                    <a:pt x="163153" y="523503"/>
                  </a:lnTo>
                  <a:lnTo>
                    <a:pt x="163153" y="523317"/>
                  </a:lnTo>
                  <a:lnTo>
                    <a:pt x="163339" y="523131"/>
                  </a:lnTo>
                  <a:lnTo>
                    <a:pt x="351048" y="523131"/>
                  </a:lnTo>
                  <a:moveTo>
                    <a:pt x="351048" y="411696"/>
                  </a:moveTo>
                  <a:lnTo>
                    <a:pt x="163339" y="411696"/>
                  </a:lnTo>
                  <a:cubicBezTo>
                    <a:pt x="101575" y="411696"/>
                    <a:pt x="51346" y="461739"/>
                    <a:pt x="51346" y="523689"/>
                  </a:cubicBezTo>
                  <a:lnTo>
                    <a:pt x="51346" y="1020217"/>
                  </a:lnTo>
                  <a:cubicBezTo>
                    <a:pt x="51346" y="1081795"/>
                    <a:pt x="101761" y="1132210"/>
                    <a:pt x="163339" y="1132210"/>
                  </a:cubicBezTo>
                  <a:lnTo>
                    <a:pt x="351048" y="1132210"/>
                  </a:lnTo>
                  <a:cubicBezTo>
                    <a:pt x="412626" y="1132210"/>
                    <a:pt x="463042" y="1081795"/>
                    <a:pt x="463042" y="1020217"/>
                  </a:cubicBezTo>
                  <a:lnTo>
                    <a:pt x="463042" y="523503"/>
                  </a:lnTo>
                  <a:cubicBezTo>
                    <a:pt x="463042" y="461739"/>
                    <a:pt x="412998" y="411696"/>
                    <a:pt x="351048" y="411696"/>
                  </a:cubicBezTo>
                  <a:close/>
                  <a:moveTo>
                    <a:pt x="865808" y="111621"/>
                  </a:moveTo>
                  <a:cubicBezTo>
                    <a:pt x="865994" y="111621"/>
                    <a:pt x="866180" y="111807"/>
                    <a:pt x="866180" y="111807"/>
                  </a:cubicBezTo>
                  <a:lnTo>
                    <a:pt x="866180" y="1020031"/>
                  </a:lnTo>
                  <a:lnTo>
                    <a:pt x="865808" y="1020403"/>
                  </a:lnTo>
                  <a:lnTo>
                    <a:pt x="678284" y="1020403"/>
                  </a:lnTo>
                  <a:lnTo>
                    <a:pt x="677912" y="1020031"/>
                  </a:lnTo>
                  <a:lnTo>
                    <a:pt x="677912" y="111993"/>
                  </a:lnTo>
                  <a:lnTo>
                    <a:pt x="677912" y="111807"/>
                  </a:lnTo>
                  <a:lnTo>
                    <a:pt x="678098" y="111621"/>
                  </a:lnTo>
                  <a:lnTo>
                    <a:pt x="865808" y="111621"/>
                  </a:lnTo>
                  <a:moveTo>
                    <a:pt x="865808" y="0"/>
                  </a:moveTo>
                  <a:lnTo>
                    <a:pt x="677912" y="0"/>
                  </a:lnTo>
                  <a:cubicBezTo>
                    <a:pt x="616148" y="0"/>
                    <a:pt x="565919" y="50043"/>
                    <a:pt x="565919" y="111993"/>
                  </a:cubicBezTo>
                  <a:lnTo>
                    <a:pt x="565919" y="1020217"/>
                  </a:lnTo>
                  <a:cubicBezTo>
                    <a:pt x="565919" y="1081795"/>
                    <a:pt x="616335" y="1132210"/>
                    <a:pt x="677912" y="1132210"/>
                  </a:cubicBezTo>
                  <a:lnTo>
                    <a:pt x="865622" y="1132210"/>
                  </a:lnTo>
                  <a:cubicBezTo>
                    <a:pt x="927199" y="1132210"/>
                    <a:pt x="977615" y="1081795"/>
                    <a:pt x="977615" y="1020217"/>
                  </a:cubicBezTo>
                  <a:lnTo>
                    <a:pt x="977615" y="111993"/>
                  </a:lnTo>
                  <a:cubicBezTo>
                    <a:pt x="977615" y="50043"/>
                    <a:pt x="927571" y="0"/>
                    <a:pt x="865808" y="0"/>
                  </a:cubicBezTo>
                  <a:close/>
                  <a:moveTo>
                    <a:pt x="1380381" y="729072"/>
                  </a:moveTo>
                  <a:cubicBezTo>
                    <a:pt x="1380567" y="729072"/>
                    <a:pt x="1380753" y="729258"/>
                    <a:pt x="1380753" y="729258"/>
                  </a:cubicBezTo>
                  <a:lnTo>
                    <a:pt x="1380753" y="1020031"/>
                  </a:lnTo>
                  <a:lnTo>
                    <a:pt x="1380381" y="1020403"/>
                  </a:lnTo>
                  <a:lnTo>
                    <a:pt x="1192858" y="1020403"/>
                  </a:lnTo>
                  <a:lnTo>
                    <a:pt x="1192485" y="1020031"/>
                  </a:lnTo>
                  <a:lnTo>
                    <a:pt x="1192485" y="729444"/>
                  </a:lnTo>
                  <a:lnTo>
                    <a:pt x="1192485" y="729258"/>
                  </a:lnTo>
                  <a:lnTo>
                    <a:pt x="1192671" y="729072"/>
                  </a:lnTo>
                  <a:lnTo>
                    <a:pt x="1380381" y="729072"/>
                  </a:lnTo>
                  <a:moveTo>
                    <a:pt x="1380381" y="617451"/>
                  </a:moveTo>
                  <a:lnTo>
                    <a:pt x="1192671" y="617451"/>
                  </a:lnTo>
                  <a:cubicBezTo>
                    <a:pt x="1130908" y="617451"/>
                    <a:pt x="1080678" y="667494"/>
                    <a:pt x="1080678" y="729444"/>
                  </a:cubicBezTo>
                  <a:lnTo>
                    <a:pt x="1080678" y="1020031"/>
                  </a:lnTo>
                  <a:cubicBezTo>
                    <a:pt x="1080678" y="1081608"/>
                    <a:pt x="1131094" y="1132024"/>
                    <a:pt x="1192671" y="1132024"/>
                  </a:cubicBezTo>
                  <a:lnTo>
                    <a:pt x="1380381" y="1132024"/>
                  </a:lnTo>
                  <a:cubicBezTo>
                    <a:pt x="1441959" y="1132024"/>
                    <a:pt x="1492374" y="1081608"/>
                    <a:pt x="1492374" y="1020031"/>
                  </a:cubicBezTo>
                  <a:lnTo>
                    <a:pt x="1492374" y="729444"/>
                  </a:lnTo>
                  <a:cubicBezTo>
                    <a:pt x="1492374" y="667680"/>
                    <a:pt x="1442145" y="617451"/>
                    <a:pt x="1380381" y="617451"/>
                  </a:cubicBezTo>
                  <a:close/>
                  <a:moveTo>
                    <a:pt x="1481956" y="1276201"/>
                  </a:moveTo>
                  <a:lnTo>
                    <a:pt x="61764" y="1276201"/>
                  </a:lnTo>
                  <a:cubicBezTo>
                    <a:pt x="27719" y="1276201"/>
                    <a:pt x="0" y="1303920"/>
                    <a:pt x="0" y="1337965"/>
                  </a:cubicBezTo>
                  <a:cubicBezTo>
                    <a:pt x="0" y="1372009"/>
                    <a:pt x="27719" y="1399729"/>
                    <a:pt x="61764" y="1399729"/>
                  </a:cubicBezTo>
                  <a:lnTo>
                    <a:pt x="1482142" y="1399729"/>
                  </a:lnTo>
                  <a:cubicBezTo>
                    <a:pt x="1516187" y="1399729"/>
                    <a:pt x="1543906" y="1372009"/>
                    <a:pt x="1543906" y="1337965"/>
                  </a:cubicBezTo>
                  <a:cubicBezTo>
                    <a:pt x="1543720" y="1303734"/>
                    <a:pt x="1516187" y="1276201"/>
                    <a:pt x="1481956" y="127620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 rot="0" flipH="0" flipV="0">
            <a:off x="6587035" y="1321415"/>
            <a:ext cx="4476790" cy="4786778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 w="12700" cap="flat">
            <a:noFill/>
            <a:miter/>
          </a:ln>
          <a:effectLst>
            <a:outerShdw dist="0" blurRad="63500" dir="0" sx="102000" sy="102000" kx="0" ky="0" algn="ctr" rotWithShape="0">
              <a:schemeClr val="bg1">
                <a:lumMod val="8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22753" y="2481220"/>
            <a:ext cx="4046814" cy="1395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5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检查扫描仪电源是否开启，电源线是否插好，可尝试更换电源线，若仍无法点亮，可能是扫描仪内部硬件故障，需联系专业维修人员，若电源无问题，可能是扫描仪驱动程序问题，需重新安装驱动程序。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6722753" y="1863364"/>
            <a:ext cx="4048327" cy="4154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1A8E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扫描仪Ready灯不亮</a:t>
            </a:r>
            <a:endParaRPr kumimoji="1" lang="zh-CN" altLang="en-US"/>
          </a:p>
        </p:txBody>
      </p:sp>
      <p:cxnSp>
        <p:nvCxnSpPr>
          <p:cNvPr id="14" name="标题 1"/>
          <p:cNvCxnSpPr/>
          <p:nvPr/>
        </p:nvCxnSpPr>
        <p:spPr>
          <a:xfrm rot="0" flipH="0" flipV="0">
            <a:off x="6759698" y="2377250"/>
            <a:ext cx="3702797" cy="0"/>
          </a:xfrm>
          <a:prstGeom prst="line">
            <a:avLst/>
          </a:prstGeom>
          <a:noFill/>
          <a:ln w="15716" cap="sq">
            <a:solidFill>
              <a:schemeClr val="bg1">
                <a:lumMod val="85000"/>
              </a:schemeClr>
            </a:solidFill>
            <a:miter/>
          </a:ln>
        </p:spPr>
      </p:cxnSp>
      <p:cxnSp>
        <p:nvCxnSpPr>
          <p:cNvPr id="15" name="标题 1"/>
          <p:cNvCxnSpPr/>
          <p:nvPr/>
        </p:nvCxnSpPr>
        <p:spPr>
          <a:xfrm rot="0" flipH="0" flipV="0">
            <a:off x="10462495" y="2377250"/>
            <a:ext cx="307072" cy="0"/>
          </a:xfrm>
          <a:prstGeom prst="line">
            <a:avLst/>
          </a:prstGeom>
          <a:noFill/>
          <a:ln w="44005" cap="sq">
            <a:solidFill>
              <a:schemeClr val="accent2"/>
            </a:solidFill>
            <a:miter/>
          </a:ln>
        </p:spPr>
      </p:cxnSp>
      <p:grpSp>
        <p:nvGrpSpPr>
          <p:cNvPr id="16" name=""/>
          <p:cNvGrpSpPr/>
          <p:nvPr/>
        </p:nvGrpSpPr>
        <p:grpSpPr>
          <a:xfrm>
            <a:off x="6850350" y="1131859"/>
            <a:ext cx="605419" cy="605419"/>
            <a:chOff x="6850350" y="1131859"/>
            <a:chExt cx="605419" cy="605419"/>
          </a:xfrm>
        </p:grpSpPr>
        <p:sp>
          <p:nvSpPr>
            <p:cNvPr id="17" name="标题 1"/>
            <p:cNvSpPr txBox="1"/>
            <p:nvPr/>
          </p:nvSpPr>
          <p:spPr>
            <a:xfrm rot="0" flipH="0" flipV="0">
              <a:off x="6850350" y="1131859"/>
              <a:ext cx="605419" cy="605419"/>
            </a:xfrm>
            <a:prstGeom prst="ellipse">
              <a:avLst/>
            </a:prstGeom>
            <a:solidFill>
              <a:schemeClr val="accent2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8" name="标题 1"/>
            <p:cNvSpPr txBox="1"/>
            <p:nvPr/>
          </p:nvSpPr>
          <p:spPr>
            <a:xfrm rot="0" flipH="0" flipV="0">
              <a:off x="6996685" y="1292797"/>
              <a:ext cx="312751" cy="283544"/>
            </a:xfrm>
            <a:custGeom>
              <a:avLst/>
              <a:gdLst>
                <a:gd name="connsiteX0" fmla="*/ 351048 w 1543905"/>
                <a:gd name="connsiteY0" fmla="*/ 523317 h 1399728"/>
                <a:gd name="connsiteX1" fmla="*/ 351048 w 1543905"/>
                <a:gd name="connsiteY1" fmla="*/ 523317 h 1399728"/>
                <a:gd name="connsiteX2" fmla="*/ 351420 w 1543905"/>
                <a:gd name="connsiteY2" fmla="*/ 523503 h 1399728"/>
                <a:gd name="connsiteX3" fmla="*/ 351420 w 1543905"/>
                <a:gd name="connsiteY3" fmla="*/ 1020031 h 1399728"/>
                <a:gd name="connsiteX4" fmla="*/ 351048 w 1543905"/>
                <a:gd name="connsiteY4" fmla="*/ 1020403 h 1399728"/>
                <a:gd name="connsiteX5" fmla="*/ 163525 w 1543905"/>
                <a:gd name="connsiteY5" fmla="*/ 1020403 h 1399728"/>
                <a:gd name="connsiteX6" fmla="*/ 163153 w 1543905"/>
                <a:gd name="connsiteY6" fmla="*/ 1020031 h 1399728"/>
                <a:gd name="connsiteX7" fmla="*/ 163153 w 1543905"/>
                <a:gd name="connsiteY7" fmla="*/ 523503 h 1399728"/>
                <a:gd name="connsiteX8" fmla="*/ 163153 w 1543905"/>
                <a:gd name="connsiteY8" fmla="*/ 523317 h 1399728"/>
                <a:gd name="connsiteX9" fmla="*/ 163339 w 1543905"/>
                <a:gd name="connsiteY9" fmla="*/ 523131 h 1399728"/>
                <a:gd name="connsiteX10" fmla="*/ 351048 w 1543905"/>
                <a:gd name="connsiteY10" fmla="*/ 523131 h 1399728"/>
                <a:gd name="connsiteX11" fmla="*/ 351048 w 1543905"/>
                <a:gd name="connsiteY11" fmla="*/ 411696 h 1399728"/>
                <a:gd name="connsiteX12" fmla="*/ 163339 w 1543905"/>
                <a:gd name="connsiteY12" fmla="*/ 411696 h 1399728"/>
                <a:gd name="connsiteX13" fmla="*/ 51346 w 1543905"/>
                <a:gd name="connsiteY13" fmla="*/ 523689 h 1399728"/>
                <a:gd name="connsiteX14" fmla="*/ 51346 w 1543905"/>
                <a:gd name="connsiteY14" fmla="*/ 1020217 h 1399728"/>
                <a:gd name="connsiteX15" fmla="*/ 163339 w 1543905"/>
                <a:gd name="connsiteY15" fmla="*/ 1132210 h 1399728"/>
                <a:gd name="connsiteX16" fmla="*/ 351048 w 1543905"/>
                <a:gd name="connsiteY16" fmla="*/ 1132210 h 1399728"/>
                <a:gd name="connsiteX17" fmla="*/ 463042 w 1543905"/>
                <a:gd name="connsiteY17" fmla="*/ 1020217 h 1399728"/>
                <a:gd name="connsiteX18" fmla="*/ 463042 w 1543905"/>
                <a:gd name="connsiteY18" fmla="*/ 523503 h 1399728"/>
                <a:gd name="connsiteX19" fmla="*/ 351048 w 1543905"/>
                <a:gd name="connsiteY19" fmla="*/ 411696 h 1399728"/>
                <a:gd name="connsiteX20" fmla="*/ 865808 w 1543905"/>
                <a:gd name="connsiteY20" fmla="*/ 111621 h 1399728"/>
                <a:gd name="connsiteX21" fmla="*/ 866180 w 1543905"/>
                <a:gd name="connsiteY21" fmla="*/ 111807 h 1399728"/>
                <a:gd name="connsiteX22" fmla="*/ 866180 w 1543905"/>
                <a:gd name="connsiteY22" fmla="*/ 1020031 h 1399728"/>
                <a:gd name="connsiteX23" fmla="*/ 865808 w 1543905"/>
                <a:gd name="connsiteY23" fmla="*/ 1020403 h 1399728"/>
                <a:gd name="connsiteX24" fmla="*/ 678284 w 1543905"/>
                <a:gd name="connsiteY24" fmla="*/ 1020403 h 1399728"/>
                <a:gd name="connsiteX25" fmla="*/ 677912 w 1543905"/>
                <a:gd name="connsiteY25" fmla="*/ 1020031 h 1399728"/>
                <a:gd name="connsiteX26" fmla="*/ 677912 w 1543905"/>
                <a:gd name="connsiteY26" fmla="*/ 111993 h 1399728"/>
                <a:gd name="connsiteX27" fmla="*/ 677912 w 1543905"/>
                <a:gd name="connsiteY27" fmla="*/ 111807 h 1399728"/>
                <a:gd name="connsiteX28" fmla="*/ 678098 w 1543905"/>
                <a:gd name="connsiteY28" fmla="*/ 111621 h 1399728"/>
                <a:gd name="connsiteX29" fmla="*/ 865808 w 1543905"/>
                <a:gd name="connsiteY29" fmla="*/ 111621 h 1399728"/>
                <a:gd name="connsiteX30" fmla="*/ 865808 w 1543905"/>
                <a:gd name="connsiteY30" fmla="*/ 0 h 1399728"/>
                <a:gd name="connsiteX31" fmla="*/ 677912 w 1543905"/>
                <a:gd name="connsiteY31" fmla="*/ 0 h 1399728"/>
                <a:gd name="connsiteX32" fmla="*/ 565919 w 1543905"/>
                <a:gd name="connsiteY32" fmla="*/ 111993 h 1399728"/>
                <a:gd name="connsiteX33" fmla="*/ 565919 w 1543905"/>
                <a:gd name="connsiteY33" fmla="*/ 1020217 h 1399728"/>
                <a:gd name="connsiteX34" fmla="*/ 677912 w 1543905"/>
                <a:gd name="connsiteY34" fmla="*/ 1132210 h 1399728"/>
                <a:gd name="connsiteX35" fmla="*/ 865622 w 1543905"/>
                <a:gd name="connsiteY35" fmla="*/ 1132210 h 1399728"/>
                <a:gd name="connsiteX36" fmla="*/ 977615 w 1543905"/>
                <a:gd name="connsiteY36" fmla="*/ 1020217 h 1399728"/>
                <a:gd name="connsiteX37" fmla="*/ 977615 w 1543905"/>
                <a:gd name="connsiteY37" fmla="*/ 111993 h 1399728"/>
                <a:gd name="connsiteX38" fmla="*/ 865808 w 1543905"/>
                <a:gd name="connsiteY38" fmla="*/ 0 h 1399728"/>
                <a:gd name="connsiteX39" fmla="*/ 1380381 w 1543905"/>
                <a:gd name="connsiteY39" fmla="*/ 729072 h 1399728"/>
                <a:gd name="connsiteX40" fmla="*/ 1380753 w 1543905"/>
                <a:gd name="connsiteY40" fmla="*/ 729258 h 1399728"/>
                <a:gd name="connsiteX41" fmla="*/ 1380753 w 1543905"/>
                <a:gd name="connsiteY41" fmla="*/ 1020031 h 1399728"/>
                <a:gd name="connsiteX42" fmla="*/ 1380381 w 1543905"/>
                <a:gd name="connsiteY42" fmla="*/ 1020403 h 1399728"/>
                <a:gd name="connsiteX43" fmla="*/ 1192858 w 1543905"/>
                <a:gd name="connsiteY43" fmla="*/ 1020403 h 1399728"/>
                <a:gd name="connsiteX44" fmla="*/ 1192485 w 1543905"/>
                <a:gd name="connsiteY44" fmla="*/ 1020031 h 1399728"/>
                <a:gd name="connsiteX45" fmla="*/ 1192485 w 1543905"/>
                <a:gd name="connsiteY45" fmla="*/ 729444 h 1399728"/>
                <a:gd name="connsiteX46" fmla="*/ 1192485 w 1543905"/>
                <a:gd name="connsiteY46" fmla="*/ 729258 h 1399728"/>
                <a:gd name="connsiteX47" fmla="*/ 1192671 w 1543905"/>
                <a:gd name="connsiteY47" fmla="*/ 729072 h 1399728"/>
                <a:gd name="connsiteX48" fmla="*/ 1380381 w 1543905"/>
                <a:gd name="connsiteY48" fmla="*/ 729072 h 1399728"/>
                <a:gd name="connsiteX49" fmla="*/ 1380381 w 1543905"/>
                <a:gd name="connsiteY49" fmla="*/ 617451 h 1399728"/>
                <a:gd name="connsiteX50" fmla="*/ 1192671 w 1543905"/>
                <a:gd name="connsiteY50" fmla="*/ 617451 h 1399728"/>
                <a:gd name="connsiteX51" fmla="*/ 1080678 w 1543905"/>
                <a:gd name="connsiteY51" fmla="*/ 729444 h 1399728"/>
                <a:gd name="connsiteX52" fmla="*/ 1080678 w 1543905"/>
                <a:gd name="connsiteY52" fmla="*/ 1020031 h 1399728"/>
                <a:gd name="connsiteX53" fmla="*/ 1192671 w 1543905"/>
                <a:gd name="connsiteY53" fmla="*/ 1132024 h 1399728"/>
                <a:gd name="connsiteX54" fmla="*/ 1380381 w 1543905"/>
                <a:gd name="connsiteY54" fmla="*/ 1132024 h 1399728"/>
                <a:gd name="connsiteX55" fmla="*/ 1492374 w 1543905"/>
                <a:gd name="connsiteY55" fmla="*/ 1020031 h 1399728"/>
                <a:gd name="connsiteX56" fmla="*/ 1492374 w 1543905"/>
                <a:gd name="connsiteY56" fmla="*/ 729444 h 1399728"/>
                <a:gd name="connsiteX57" fmla="*/ 1380381 w 1543905"/>
                <a:gd name="connsiteY57" fmla="*/ 617451 h 1399728"/>
                <a:gd name="connsiteX58" fmla="*/ 1481956 w 1543905"/>
                <a:gd name="connsiteY58" fmla="*/ 1276201 h 1399728"/>
                <a:gd name="connsiteX59" fmla="*/ 61764 w 1543905"/>
                <a:gd name="connsiteY59" fmla="*/ 1276201 h 1399728"/>
                <a:gd name="connsiteX60" fmla="*/ 0 w 1543905"/>
                <a:gd name="connsiteY60" fmla="*/ 1337965 h 1399728"/>
                <a:gd name="connsiteX61" fmla="*/ 61764 w 1543905"/>
                <a:gd name="connsiteY61" fmla="*/ 1399729 h 1399728"/>
                <a:gd name="connsiteX62" fmla="*/ 1482142 w 1543905"/>
                <a:gd name="connsiteY62" fmla="*/ 1399729 h 1399728"/>
                <a:gd name="connsiteX63" fmla="*/ 1543906 w 1543905"/>
                <a:gd name="connsiteY63" fmla="*/ 1337965 h 1399728"/>
                <a:gd name="connsiteX64" fmla="*/ 1481956 w 1543905"/>
                <a:gd name="connsiteY64" fmla="*/ 1276201 h 1399728"/>
              </a:gdLst>
              <a:rect l="l" t="t" r="r" b="b"/>
              <a:pathLst>
                <a:path w="1543905" h="1399728">
                  <a:moveTo>
                    <a:pt x="351048" y="523317"/>
                  </a:moveTo>
                  <a:cubicBezTo>
                    <a:pt x="351234" y="523317"/>
                    <a:pt x="351234" y="523317"/>
                    <a:pt x="351048" y="523317"/>
                  </a:cubicBezTo>
                  <a:cubicBezTo>
                    <a:pt x="351234" y="523317"/>
                    <a:pt x="351420" y="523503"/>
                    <a:pt x="351420" y="523503"/>
                  </a:cubicBezTo>
                  <a:lnTo>
                    <a:pt x="351420" y="1020031"/>
                  </a:lnTo>
                  <a:lnTo>
                    <a:pt x="351048" y="1020403"/>
                  </a:lnTo>
                  <a:lnTo>
                    <a:pt x="163525" y="1020403"/>
                  </a:lnTo>
                  <a:lnTo>
                    <a:pt x="163153" y="1020031"/>
                  </a:lnTo>
                  <a:lnTo>
                    <a:pt x="163153" y="523503"/>
                  </a:lnTo>
                  <a:lnTo>
                    <a:pt x="163153" y="523317"/>
                  </a:lnTo>
                  <a:lnTo>
                    <a:pt x="163339" y="523131"/>
                  </a:lnTo>
                  <a:lnTo>
                    <a:pt x="351048" y="523131"/>
                  </a:lnTo>
                  <a:moveTo>
                    <a:pt x="351048" y="411696"/>
                  </a:moveTo>
                  <a:lnTo>
                    <a:pt x="163339" y="411696"/>
                  </a:lnTo>
                  <a:cubicBezTo>
                    <a:pt x="101575" y="411696"/>
                    <a:pt x="51346" y="461739"/>
                    <a:pt x="51346" y="523689"/>
                  </a:cubicBezTo>
                  <a:lnTo>
                    <a:pt x="51346" y="1020217"/>
                  </a:lnTo>
                  <a:cubicBezTo>
                    <a:pt x="51346" y="1081795"/>
                    <a:pt x="101761" y="1132210"/>
                    <a:pt x="163339" y="1132210"/>
                  </a:cubicBezTo>
                  <a:lnTo>
                    <a:pt x="351048" y="1132210"/>
                  </a:lnTo>
                  <a:cubicBezTo>
                    <a:pt x="412626" y="1132210"/>
                    <a:pt x="463042" y="1081795"/>
                    <a:pt x="463042" y="1020217"/>
                  </a:cubicBezTo>
                  <a:lnTo>
                    <a:pt x="463042" y="523503"/>
                  </a:lnTo>
                  <a:cubicBezTo>
                    <a:pt x="463042" y="461739"/>
                    <a:pt x="412998" y="411696"/>
                    <a:pt x="351048" y="411696"/>
                  </a:cubicBezTo>
                  <a:close/>
                  <a:moveTo>
                    <a:pt x="865808" y="111621"/>
                  </a:moveTo>
                  <a:cubicBezTo>
                    <a:pt x="865994" y="111621"/>
                    <a:pt x="866180" y="111807"/>
                    <a:pt x="866180" y="111807"/>
                  </a:cubicBezTo>
                  <a:lnTo>
                    <a:pt x="866180" y="1020031"/>
                  </a:lnTo>
                  <a:lnTo>
                    <a:pt x="865808" y="1020403"/>
                  </a:lnTo>
                  <a:lnTo>
                    <a:pt x="678284" y="1020403"/>
                  </a:lnTo>
                  <a:lnTo>
                    <a:pt x="677912" y="1020031"/>
                  </a:lnTo>
                  <a:lnTo>
                    <a:pt x="677912" y="111993"/>
                  </a:lnTo>
                  <a:lnTo>
                    <a:pt x="677912" y="111807"/>
                  </a:lnTo>
                  <a:lnTo>
                    <a:pt x="678098" y="111621"/>
                  </a:lnTo>
                  <a:lnTo>
                    <a:pt x="865808" y="111621"/>
                  </a:lnTo>
                  <a:moveTo>
                    <a:pt x="865808" y="0"/>
                  </a:moveTo>
                  <a:lnTo>
                    <a:pt x="677912" y="0"/>
                  </a:lnTo>
                  <a:cubicBezTo>
                    <a:pt x="616148" y="0"/>
                    <a:pt x="565919" y="50043"/>
                    <a:pt x="565919" y="111993"/>
                  </a:cubicBezTo>
                  <a:lnTo>
                    <a:pt x="565919" y="1020217"/>
                  </a:lnTo>
                  <a:cubicBezTo>
                    <a:pt x="565919" y="1081795"/>
                    <a:pt x="616335" y="1132210"/>
                    <a:pt x="677912" y="1132210"/>
                  </a:cubicBezTo>
                  <a:lnTo>
                    <a:pt x="865622" y="1132210"/>
                  </a:lnTo>
                  <a:cubicBezTo>
                    <a:pt x="927199" y="1132210"/>
                    <a:pt x="977615" y="1081795"/>
                    <a:pt x="977615" y="1020217"/>
                  </a:cubicBezTo>
                  <a:lnTo>
                    <a:pt x="977615" y="111993"/>
                  </a:lnTo>
                  <a:cubicBezTo>
                    <a:pt x="977615" y="50043"/>
                    <a:pt x="927571" y="0"/>
                    <a:pt x="865808" y="0"/>
                  </a:cubicBezTo>
                  <a:close/>
                  <a:moveTo>
                    <a:pt x="1380381" y="729072"/>
                  </a:moveTo>
                  <a:cubicBezTo>
                    <a:pt x="1380567" y="729072"/>
                    <a:pt x="1380753" y="729258"/>
                    <a:pt x="1380753" y="729258"/>
                  </a:cubicBezTo>
                  <a:lnTo>
                    <a:pt x="1380753" y="1020031"/>
                  </a:lnTo>
                  <a:lnTo>
                    <a:pt x="1380381" y="1020403"/>
                  </a:lnTo>
                  <a:lnTo>
                    <a:pt x="1192858" y="1020403"/>
                  </a:lnTo>
                  <a:lnTo>
                    <a:pt x="1192485" y="1020031"/>
                  </a:lnTo>
                  <a:lnTo>
                    <a:pt x="1192485" y="729444"/>
                  </a:lnTo>
                  <a:lnTo>
                    <a:pt x="1192485" y="729258"/>
                  </a:lnTo>
                  <a:lnTo>
                    <a:pt x="1192671" y="729072"/>
                  </a:lnTo>
                  <a:lnTo>
                    <a:pt x="1380381" y="729072"/>
                  </a:lnTo>
                  <a:moveTo>
                    <a:pt x="1380381" y="617451"/>
                  </a:moveTo>
                  <a:lnTo>
                    <a:pt x="1192671" y="617451"/>
                  </a:lnTo>
                  <a:cubicBezTo>
                    <a:pt x="1130908" y="617451"/>
                    <a:pt x="1080678" y="667494"/>
                    <a:pt x="1080678" y="729444"/>
                  </a:cubicBezTo>
                  <a:lnTo>
                    <a:pt x="1080678" y="1020031"/>
                  </a:lnTo>
                  <a:cubicBezTo>
                    <a:pt x="1080678" y="1081608"/>
                    <a:pt x="1131094" y="1132024"/>
                    <a:pt x="1192671" y="1132024"/>
                  </a:cubicBezTo>
                  <a:lnTo>
                    <a:pt x="1380381" y="1132024"/>
                  </a:lnTo>
                  <a:cubicBezTo>
                    <a:pt x="1441959" y="1132024"/>
                    <a:pt x="1492374" y="1081608"/>
                    <a:pt x="1492374" y="1020031"/>
                  </a:cubicBezTo>
                  <a:lnTo>
                    <a:pt x="1492374" y="729444"/>
                  </a:lnTo>
                  <a:cubicBezTo>
                    <a:pt x="1492374" y="667680"/>
                    <a:pt x="1442145" y="617451"/>
                    <a:pt x="1380381" y="617451"/>
                  </a:cubicBezTo>
                  <a:close/>
                  <a:moveTo>
                    <a:pt x="1481956" y="1276201"/>
                  </a:moveTo>
                  <a:lnTo>
                    <a:pt x="61764" y="1276201"/>
                  </a:lnTo>
                  <a:cubicBezTo>
                    <a:pt x="27719" y="1276201"/>
                    <a:pt x="0" y="1303920"/>
                    <a:pt x="0" y="1337965"/>
                  </a:cubicBezTo>
                  <a:cubicBezTo>
                    <a:pt x="0" y="1372009"/>
                    <a:pt x="27719" y="1399729"/>
                    <a:pt x="61764" y="1399729"/>
                  </a:cubicBezTo>
                  <a:lnTo>
                    <a:pt x="1482142" y="1399729"/>
                  </a:lnTo>
                  <a:cubicBezTo>
                    <a:pt x="1516187" y="1399729"/>
                    <a:pt x="1543906" y="1372009"/>
                    <a:pt x="1543906" y="1337965"/>
                  </a:cubicBezTo>
                  <a:cubicBezTo>
                    <a:pt x="1543720" y="1303734"/>
                    <a:pt x="1516187" y="1276201"/>
                    <a:pt x="1481956" y="127620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r">
                <a:lnSpc>
                  <a:spcPct val="110000"/>
                </a:lnSpc>
              </a:pPr>
              <a:endParaRPr kumimoji="1" lang="zh-CN" altLang="en-US"/>
            </a:p>
          </p:txBody>
        </p:sp>
      </p:grpSp>
      <p:pic>
        <p:nvPicPr>
          <p:cNvPr id="19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348936" y="4043317"/>
            <a:ext cx="4009868" cy="1915594"/>
          </a:xfrm>
          <a:custGeom>
            <a:avLst/>
            <a:gdLst/>
            <a:rect l="l" t="t" r="r" b="b"/>
            <a:pathLst>
              <a:path w="4013200" h="1917700">
                <a:moveTo>
                  <a:pt x="0" y="119629"/>
                </a:moveTo>
                <a:cubicBezTo>
                  <a:pt x="0" y="53560"/>
                  <a:pt x="53560" y="0"/>
                  <a:pt x="119629" y="0"/>
                </a:cubicBezTo>
                <a:lnTo>
                  <a:pt x="3890239" y="0"/>
                </a:lnTo>
                <a:cubicBezTo>
                  <a:pt x="3956308" y="0"/>
                  <a:pt x="4009868" y="53560"/>
                  <a:pt x="4009868" y="119629"/>
                </a:cubicBezTo>
                <a:lnTo>
                  <a:pt x="4009868" y="1795965"/>
                </a:lnTo>
                <a:cubicBezTo>
                  <a:pt x="4009868" y="1862034"/>
                  <a:pt x="3956308" y="1915594"/>
                  <a:pt x="3890239" y="1915594"/>
                </a:cubicBezTo>
                <a:lnTo>
                  <a:pt x="119629" y="1915594"/>
                </a:lnTo>
                <a:cubicBezTo>
                  <a:pt x="53560" y="1915594"/>
                  <a:pt x="0" y="1862034"/>
                  <a:pt x="0" y="1795965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0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6820496" y="4043317"/>
            <a:ext cx="4009868" cy="1915594"/>
          </a:xfrm>
          <a:custGeom>
            <a:avLst/>
            <a:gdLst/>
            <a:rect l="l" t="t" r="r" b="b"/>
            <a:pathLst>
              <a:path w="4013200" h="1917700">
                <a:moveTo>
                  <a:pt x="0" y="119629"/>
                </a:moveTo>
                <a:cubicBezTo>
                  <a:pt x="0" y="53560"/>
                  <a:pt x="53560" y="0"/>
                  <a:pt x="119629" y="0"/>
                </a:cubicBezTo>
                <a:lnTo>
                  <a:pt x="3890239" y="0"/>
                </a:lnTo>
                <a:cubicBezTo>
                  <a:pt x="3956308" y="0"/>
                  <a:pt x="4009868" y="53560"/>
                  <a:pt x="4009868" y="119629"/>
                </a:cubicBezTo>
                <a:lnTo>
                  <a:pt x="4009868" y="1795965"/>
                </a:lnTo>
                <a:cubicBezTo>
                  <a:pt x="4009868" y="1862034"/>
                  <a:pt x="3956308" y="1915594"/>
                  <a:pt x="3890239" y="1915594"/>
                </a:cubicBezTo>
                <a:lnTo>
                  <a:pt x="119629" y="1915594"/>
                </a:lnTo>
                <a:cubicBezTo>
                  <a:pt x="53560" y="1915594"/>
                  <a:pt x="0" y="1862034"/>
                  <a:pt x="0" y="1795965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扫描仪故障及排除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40400" y="1028700"/>
            <a:ext cx="2880000" cy="2880000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89011" y="1034360"/>
            <a:ext cx="2582779" cy="258277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60400" y="4850317"/>
            <a:ext cx="3240000" cy="145891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检查设备是否连接正确，是否插入了正确的USB接口，可尝试重新连接设备，若仍无法识别，可能是设备驱动程序问题，需重新安装驱动程序，若驱动程序无问题，可能是设备硬件故障，需联系维修人员。</a:t>
            </a: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723" t="3190" r="22584" b="8761"/>
          <a:stretch>
            <a:fillRect/>
          </a:stretch>
        </p:blipFill>
        <p:spPr>
          <a:xfrm rot="0" flipH="0" flipV="0">
            <a:off x="1062871" y="1108220"/>
            <a:ext cx="2435058" cy="2435058"/>
          </a:xfrm>
          <a:custGeom>
            <a:avLst/>
            <a:gdLst/>
            <a:rect l="l" t="t" r="r" b="b"/>
            <a:pathLst>
              <a:path w="2435058" h="2435058">
                <a:moveTo>
                  <a:pt x="1217529" y="0"/>
                </a:moveTo>
                <a:cubicBezTo>
                  <a:pt x="1889952" y="0"/>
                  <a:pt x="2435058" y="545106"/>
                  <a:pt x="2435058" y="1217529"/>
                </a:cubicBezTo>
                <a:cubicBezTo>
                  <a:pt x="2435058" y="1889952"/>
                  <a:pt x="1889952" y="2435058"/>
                  <a:pt x="1217529" y="2435058"/>
                </a:cubicBezTo>
                <a:cubicBezTo>
                  <a:pt x="545106" y="2435058"/>
                  <a:pt x="0" y="1889952"/>
                  <a:pt x="0" y="1217529"/>
                </a:cubicBezTo>
                <a:cubicBezTo>
                  <a:pt x="0" y="545106"/>
                  <a:pt x="545106" y="0"/>
                  <a:pt x="121752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2700000" flipH="0" flipV="0">
            <a:off x="2023727" y="3566967"/>
            <a:ext cx="513347" cy="513347"/>
          </a:xfrm>
          <a:prstGeom prst="roundRect">
            <a:avLst>
              <a:gd name="adj" fmla="val 1041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105608" y="3670615"/>
            <a:ext cx="349584" cy="306050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60400" y="4208311"/>
            <a:ext cx="3240000" cy="64800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系统无法识别设备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49650" y="1028700"/>
            <a:ext cx="2880000" cy="2880000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798261" y="1034360"/>
            <a:ext cx="2582779" cy="258277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469650" y="4850317"/>
            <a:ext cx="3240000" cy="145891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检查设备是否与电脑兼容，是否安装了正确的驱动程序，可尝试更新驱动程序，若仍出现死机或蓝屏，可能是设备内部故障，需联系维修人员，若设备无问题，可能是电脑系统故障，需检查系统设置。</a:t>
            </a:r>
            <a:endParaRPr kumimoji="1" lang="zh-CN" altLang="en-US"/>
          </a:p>
        </p:txBody>
      </p:sp>
      <p:pic>
        <p:nvPicPr>
          <p:cNvPr id="1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723" t="3190" r="22584" b="8761"/>
          <a:stretch>
            <a:fillRect/>
          </a:stretch>
        </p:blipFill>
        <p:spPr>
          <a:xfrm rot="0" flipH="0" flipV="0">
            <a:off x="4872122" y="1108220"/>
            <a:ext cx="2435058" cy="2435058"/>
          </a:xfrm>
          <a:custGeom>
            <a:avLst/>
            <a:gdLst/>
            <a:rect l="l" t="t" r="r" b="b"/>
            <a:pathLst>
              <a:path w="2435058" h="2435058">
                <a:moveTo>
                  <a:pt x="1217529" y="0"/>
                </a:moveTo>
                <a:cubicBezTo>
                  <a:pt x="1889952" y="0"/>
                  <a:pt x="2435058" y="545106"/>
                  <a:pt x="2435058" y="1217529"/>
                </a:cubicBezTo>
                <a:cubicBezTo>
                  <a:pt x="2435058" y="1889952"/>
                  <a:pt x="1889952" y="2435058"/>
                  <a:pt x="1217529" y="2435058"/>
                </a:cubicBezTo>
                <a:cubicBezTo>
                  <a:pt x="545106" y="2435058"/>
                  <a:pt x="0" y="1889952"/>
                  <a:pt x="0" y="1217529"/>
                </a:cubicBezTo>
                <a:cubicBezTo>
                  <a:pt x="0" y="545106"/>
                  <a:pt x="545106" y="0"/>
                  <a:pt x="121752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标题 1"/>
          <p:cNvSpPr txBox="1"/>
          <p:nvPr/>
        </p:nvSpPr>
        <p:spPr>
          <a:xfrm rot="2700000" flipH="0" flipV="0">
            <a:off x="5832977" y="3566967"/>
            <a:ext cx="513347" cy="513347"/>
          </a:xfrm>
          <a:prstGeom prst="roundRect">
            <a:avLst>
              <a:gd name="adj" fmla="val 1041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914860" y="3665171"/>
            <a:ext cx="349584" cy="31693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469650" y="4208311"/>
            <a:ext cx="3240000" cy="64800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使用时死机或蓝屏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458900" y="1028700"/>
            <a:ext cx="2880000" cy="2880000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8607511" y="1034360"/>
            <a:ext cx="2582779" cy="258277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78900" y="4850317"/>
            <a:ext cx="3240000" cy="145891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72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检查设备是否正在使用，是否有文件正在读写，可尝试关闭相关程序后再卸载，若仍无法卸载，可能是设备驱动程序问题，需重新安装驱动程序，若驱动程序无问题，可能是设备硬件故障，需联系维修人员。</a:t>
            </a:r>
            <a:endParaRPr kumimoji="1" lang="zh-CN" altLang="en-US"/>
          </a:p>
        </p:txBody>
      </p:sp>
      <p:pic>
        <p:nvPicPr>
          <p:cNvPr id="20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723" t="3190" r="22584" b="8761"/>
          <a:stretch>
            <a:fillRect/>
          </a:stretch>
        </p:blipFill>
        <p:spPr>
          <a:xfrm rot="0" flipH="0" flipV="0">
            <a:off x="8681372" y="1108220"/>
            <a:ext cx="2435058" cy="2435058"/>
          </a:xfrm>
          <a:custGeom>
            <a:avLst/>
            <a:gdLst/>
            <a:rect l="l" t="t" r="r" b="b"/>
            <a:pathLst>
              <a:path w="2435058" h="2435058">
                <a:moveTo>
                  <a:pt x="1217529" y="0"/>
                </a:moveTo>
                <a:cubicBezTo>
                  <a:pt x="1889952" y="0"/>
                  <a:pt x="2435058" y="545106"/>
                  <a:pt x="2435058" y="1217529"/>
                </a:cubicBezTo>
                <a:cubicBezTo>
                  <a:pt x="2435058" y="1889952"/>
                  <a:pt x="1889952" y="2435058"/>
                  <a:pt x="1217529" y="2435058"/>
                </a:cubicBezTo>
                <a:cubicBezTo>
                  <a:pt x="545106" y="2435058"/>
                  <a:pt x="0" y="1889952"/>
                  <a:pt x="0" y="1217529"/>
                </a:cubicBezTo>
                <a:cubicBezTo>
                  <a:pt x="0" y="545106"/>
                  <a:pt x="545106" y="0"/>
                  <a:pt x="121752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标题 1"/>
          <p:cNvSpPr txBox="1"/>
          <p:nvPr/>
        </p:nvSpPr>
        <p:spPr>
          <a:xfrm rot="2700000" flipH="0" flipV="0">
            <a:off x="9642227" y="3566967"/>
            <a:ext cx="513347" cy="513347"/>
          </a:xfrm>
          <a:prstGeom prst="roundRect">
            <a:avLst>
              <a:gd name="adj" fmla="val 1041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9724110" y="3665171"/>
            <a:ext cx="349584" cy="31693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8278900" y="4208311"/>
            <a:ext cx="3240000" cy="64800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无法停用并卸载移动磁盘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移动存储设备故障及排除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-469428" y="4055165"/>
            <a:ext cx="13118156" cy="2078935"/>
          </a:xfrm>
          <a:prstGeom prst="roundRect">
            <a:avLst>
              <a:gd name="adj" fmla="val 376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60400" y="1628801"/>
            <a:ext cx="3402338" cy="34023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4388481" y="1628801"/>
            <a:ext cx="3402338" cy="34023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116562" y="1628801"/>
            <a:ext cx="3402338" cy="34023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660400" y="1715656"/>
            <a:ext cx="3402338" cy="3402337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67240" y="2743155"/>
            <a:ext cx="2788656" cy="2119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检查设备是否连接正确，是否插入了正确的接口，可尝试重新连接设备，若仍无法识别，可能是设备驱动程序问题，需重新安装驱动程序，若驱动程序无问题，可能是设备硬件故障，需联系维修人员。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967240" y="2453582"/>
            <a:ext cx="2788656" cy="2997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无法识别设备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310317" y="1997634"/>
            <a:ext cx="102504" cy="10250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388481" y="1715656"/>
            <a:ext cx="3402338" cy="3402337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695321" y="2743155"/>
            <a:ext cx="2788656" cy="2119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检查设备是否正常工作，是否安装了正确的驱动程序，可尝试重新安装驱动程序，若仍采集异常，可能是设备内部故障，需联系维修人员，若设备无问题，可能是采集软件问题，需检查软件设置。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695321" y="2453582"/>
            <a:ext cx="2788656" cy="2997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影像采集异常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038397" y="1997634"/>
            <a:ext cx="102504" cy="10250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8116562" y="1715656"/>
            <a:ext cx="3402338" cy="3402337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423402" y="2743155"/>
            <a:ext cx="2788656" cy="2119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检查设备是否正常工作，是否安装了正确的驱动程序，可尝试重新安装驱动程序，若仍质量差，可能是设备硬件故障，需联系维修人员，若设备无问题，可能是采集环境问题，需检查光线等条件。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423402" y="2453582"/>
            <a:ext cx="2788656" cy="2997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影像质量差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9766479" y="1997634"/>
            <a:ext cx="102504" cy="10250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影像采集设备故障及排除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-332102" y="1302049"/>
            <a:ext cx="4776428" cy="4776420"/>
          </a:xfrm>
          <a:custGeom>
            <a:avLst/>
            <a:gdLst>
              <a:gd name="connsiteX0" fmla="*/ 1802941 w 3605884"/>
              <a:gd name="connsiteY0" fmla="*/ 0 h 3605882"/>
              <a:gd name="connsiteX1" fmla="*/ 3605884 w 3605884"/>
              <a:gd name="connsiteY1" fmla="*/ 1802941 h 3605882"/>
              <a:gd name="connsiteX2" fmla="*/ 1802941 w 3605884"/>
              <a:gd name="connsiteY2" fmla="*/ 3605882 h 3605882"/>
              <a:gd name="connsiteX3" fmla="*/ 0 w 3605884"/>
              <a:gd name="connsiteY3" fmla="*/ 1802941 h 3605882"/>
              <a:gd name="connsiteX4" fmla="*/ 1802941 w 3605884"/>
              <a:gd name="connsiteY4" fmla="*/ 0 h 3605882"/>
            </a:gdLst>
            <a:rect l="l" t="t" r="r" b="b"/>
            <a:pathLst>
              <a:path w="3605884" h="3605882">
                <a:moveTo>
                  <a:pt x="1802941" y="0"/>
                </a:moveTo>
                <a:cubicBezTo>
                  <a:pt x="2798678" y="0"/>
                  <a:pt x="3605884" y="807204"/>
                  <a:pt x="3605884" y="1802941"/>
                </a:cubicBezTo>
                <a:cubicBezTo>
                  <a:pt x="3605884" y="2798678"/>
                  <a:pt x="2798678" y="3605882"/>
                  <a:pt x="1802941" y="3605882"/>
                </a:cubicBezTo>
                <a:cubicBezTo>
                  <a:pt x="807204" y="3605882"/>
                  <a:pt x="0" y="2798678"/>
                  <a:pt x="0" y="1802941"/>
                </a:cubicBezTo>
                <a:cubicBezTo>
                  <a:pt x="0" y="807204"/>
                  <a:pt x="807204" y="0"/>
                  <a:pt x="180294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63500" cap="flat">
            <a:solidFill>
              <a:schemeClr val="bg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285834" y="1230804"/>
            <a:ext cx="4776428" cy="4776420"/>
          </a:xfrm>
          <a:custGeom>
            <a:avLst/>
            <a:gdLst>
              <a:gd name="connsiteX0" fmla="*/ 1802941 w 3605884"/>
              <a:gd name="connsiteY0" fmla="*/ 0 h 3605882"/>
              <a:gd name="connsiteX1" fmla="*/ 3605884 w 3605884"/>
              <a:gd name="connsiteY1" fmla="*/ 1802941 h 3605882"/>
              <a:gd name="connsiteX2" fmla="*/ 1802941 w 3605884"/>
              <a:gd name="connsiteY2" fmla="*/ 3605882 h 3605882"/>
              <a:gd name="connsiteX3" fmla="*/ 0 w 3605884"/>
              <a:gd name="connsiteY3" fmla="*/ 1802941 h 3605882"/>
              <a:gd name="connsiteX4" fmla="*/ 1802941 w 3605884"/>
              <a:gd name="connsiteY4" fmla="*/ 0 h 3605882"/>
            </a:gdLst>
            <a:rect l="l" t="t" r="r" b="b"/>
            <a:pathLst>
              <a:path w="3605884" h="3605882">
                <a:moveTo>
                  <a:pt x="1802941" y="0"/>
                </a:moveTo>
                <a:cubicBezTo>
                  <a:pt x="2798678" y="0"/>
                  <a:pt x="3605884" y="807204"/>
                  <a:pt x="3605884" y="1802941"/>
                </a:cubicBezTo>
                <a:cubicBezTo>
                  <a:pt x="3605884" y="2798678"/>
                  <a:pt x="2798678" y="3605882"/>
                  <a:pt x="1802941" y="3605882"/>
                </a:cubicBezTo>
                <a:cubicBezTo>
                  <a:pt x="807204" y="3605882"/>
                  <a:pt x="0" y="2798678"/>
                  <a:pt x="0" y="1802941"/>
                </a:cubicBezTo>
                <a:cubicBezTo>
                  <a:pt x="0" y="807204"/>
                  <a:pt x="807204" y="0"/>
                  <a:pt x="180294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solidFill>
              <a:schemeClr val="bg1"/>
            </a:solidFill>
            <a:miter/>
          </a:ln>
          <a:effectLst>
            <a:outerShdw dist="0" blurRad="317500" dir="0" sx="102000" sy="102000" kx="0" ky="0" algn="ctr" rotWithShape="0">
              <a:srgbClr val="000000">
                <a:alpha val="15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830542" y="2671574"/>
            <a:ext cx="3687012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目录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3221691" y="4614600"/>
            <a:ext cx="904715" cy="0"/>
          </a:xfrm>
          <a:prstGeom prst="line">
            <a:avLst/>
          </a:prstGeom>
          <a:noFill/>
          <a:ln w="38100" cap="sq">
            <a:solidFill>
              <a:schemeClr val="bg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1830543" y="3821685"/>
            <a:ext cx="3687010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FFFFFF">
                    <a:alpha val="45000"/>
                  </a:srgbClr>
                </a:solidFill>
                <a:latin typeface="OPPOSans R"/>
                <a:ea typeface="OPPOSans R"/>
                <a:cs typeface="OPPOSans R"/>
              </a:rPr>
              <a:t>contents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102640" y="1000741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503157" y="1034365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计算机外部设备概述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844398" y="1001341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870290" y="1068818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01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102640" y="1785858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503157" y="1819482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常用外设的硬件及软件安装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6844398" y="1786458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6870290" y="1853935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02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7102640" y="2570975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503157" y="2604599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常用外设的故障及排除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6844398" y="2571575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6870290" y="2639052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03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102640" y="3356092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7503157" y="3389716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6844398" y="3356692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6870290" y="3424169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04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7102640" y="4141209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7503157" y="4174833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6844398" y="4141809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870290" y="4209286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</a:t>
            </a: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5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7102640" y="4926327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7503157" y="4959951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6844398" y="4926927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6870290" y="4994404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06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7102640" y="5711446"/>
            <a:ext cx="3612985" cy="52584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dist="190500" blurRad="381000" dir="2700000" sx="100000" sy="100000" kx="0" ky="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7503157" y="5745070"/>
            <a:ext cx="3107336" cy="45859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6844398" y="5712046"/>
            <a:ext cx="524642" cy="5246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50800" blurRad="393700" dir="5400000" sx="100000" sy="100000" kx="0" ky="0" algn="ctr" rotWithShape="0">
              <a:schemeClr val="accent3">
                <a:alpha val="2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6870290" y="5779523"/>
            <a:ext cx="472859" cy="3896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07</a:t>
            </a:r>
            <a:endParaRPr kumimoji="1" lang="zh-CN" altLang="en-US"/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95108" y="2427481"/>
            <a:ext cx="134553" cy="1867894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/>
              </a:gs>
            </a:gsLst>
            <a:lin ang="270000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183197" y="2427481"/>
            <a:ext cx="5855378" cy="186789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本项目详细介绍了计算机外部设备的分类、作用、安装方法以及常见故障的排除方法，通过学习，学生应能够熟练掌握各种外部设备的安装和配置，并能够解决常见的设备故障，提高计算机的使用效率和稳定性。</a:t>
            </a:r>
            <a:endParaRPr kumimoji="1" lang="zh-CN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8045" t="4302" r="15819" b="7101"/>
          <a:stretch>
            <a:fillRect/>
          </a:stretch>
        </p:blipFill>
        <p:spPr>
          <a:xfrm rot="0" flipH="0" flipV="0">
            <a:off x="7660981" y="1825805"/>
            <a:ext cx="3701985" cy="3612789"/>
          </a:xfrm>
          <a:custGeom>
            <a:avLst/>
            <a:gdLst/>
            <a:rect l="l" t="t" r="r" b="b"/>
            <a:pathLst>
              <a:path w="3701985" h="3612789">
                <a:moveTo>
                  <a:pt x="0" y="0"/>
                </a:moveTo>
                <a:lnTo>
                  <a:pt x="3701985" y="0"/>
                </a:lnTo>
                <a:lnTo>
                  <a:pt x="3701985" y="3612789"/>
                </a:lnTo>
                <a:lnTo>
                  <a:pt x="0" y="361278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544262" flipH="0" flipV="0">
            <a:off x="7352152" y="1342408"/>
            <a:ext cx="3791171" cy="353806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59" t="2528" r="24559" b="3194"/>
          <a:stretch>
            <a:fillRect/>
          </a:stretch>
        </p:blipFill>
        <p:spPr>
          <a:xfrm rot="0" flipH="0" flipV="0">
            <a:off x="6780342" y="1509489"/>
            <a:ext cx="4014236" cy="4163363"/>
          </a:xfrm>
          <a:custGeom>
            <a:avLst/>
            <a:gdLst/>
            <a:rect l="l" t="t" r="r" b="b"/>
            <a:pathLst>
              <a:path w="4013200" h="4165600">
                <a:moveTo>
                  <a:pt x="2261198" y="61"/>
                </a:moveTo>
                <a:cubicBezTo>
                  <a:pt x="2644719" y="-3006"/>
                  <a:pt x="3018340" y="109489"/>
                  <a:pt x="3330808" y="348072"/>
                </a:cubicBezTo>
                <a:cubicBezTo>
                  <a:pt x="4164056" y="984294"/>
                  <a:pt x="4246901" y="2276218"/>
                  <a:pt x="3515848" y="3233665"/>
                </a:cubicBezTo>
                <a:cubicBezTo>
                  <a:pt x="2784794" y="4191110"/>
                  <a:pt x="1516677" y="4451514"/>
                  <a:pt x="683429" y="3815292"/>
                </a:cubicBezTo>
                <a:cubicBezTo>
                  <a:pt x="-149819" y="3179070"/>
                  <a:pt x="-232664" y="1887146"/>
                  <a:pt x="498389" y="929700"/>
                </a:cubicBezTo>
                <a:cubicBezTo>
                  <a:pt x="955298" y="331296"/>
                  <a:pt x="1621996" y="5175"/>
                  <a:pt x="2261198" y="6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1" flipV="0">
            <a:off x="6979920" y="5108868"/>
            <a:ext cx="5239936" cy="1747367"/>
          </a:xfrm>
          <a:custGeom>
            <a:avLst/>
            <a:gdLst>
              <a:gd name="connsiteX0" fmla="*/ -944 w 7972010"/>
              <a:gd name="connsiteY0" fmla="*/ 178627 h 2658434"/>
              <a:gd name="connsiteX1" fmla="*/ 2048272 w 7972010"/>
              <a:gd name="connsiteY1" fmla="*/ 970679 h 2658434"/>
              <a:gd name="connsiteX2" fmla="*/ 5612511 w 7972010"/>
              <a:gd name="connsiteY2" fmla="*/ 1986707 h 2658434"/>
              <a:gd name="connsiteX3" fmla="*/ 7971066 w 7972010"/>
              <a:gd name="connsiteY3" fmla="*/ 2658192 h 2658434"/>
              <a:gd name="connsiteX4" fmla="*/ -944 w 7972010"/>
              <a:gd name="connsiteY4" fmla="*/ 2658192 h 2658434"/>
            </a:gdLst>
            <a:rect l="l" t="t" r="r" b="b"/>
            <a:pathLst>
              <a:path w="7972010" h="2658434">
                <a:moveTo>
                  <a:pt x="-944" y="178627"/>
                </a:moveTo>
                <a:cubicBezTo>
                  <a:pt x="-944" y="178627"/>
                  <a:pt x="722464" y="-561942"/>
                  <a:pt x="2048272" y="970679"/>
                </a:cubicBezTo>
                <a:cubicBezTo>
                  <a:pt x="2840324" y="1900461"/>
                  <a:pt x="3459886" y="3038817"/>
                  <a:pt x="5612511" y="1986707"/>
                </a:cubicBezTo>
                <a:cubicBezTo>
                  <a:pt x="5990935" y="1797054"/>
                  <a:pt x="7420149" y="1177494"/>
                  <a:pt x="7971066" y="2658192"/>
                </a:cubicBezTo>
                <a:lnTo>
                  <a:pt x="-944" y="265819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9000000" scaled="0"/>
          </a:gradFill>
          <a:ln w="35472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778966" y="2888262"/>
            <a:ext cx="4441952" cy="32458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学生应能够熟练安装和配置各种外部设备，并能解决常见的设备故障，提高计算机的使用效率和稳定性，通过实践操作和故障排除，学生能够更好地理解和掌握计算机外部设备的相关知识和技能。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225037" y="2961430"/>
            <a:ext cx="385401" cy="356523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学习成果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89650" y="1922200"/>
            <a:ext cx="10800000" cy="3420000"/>
          </a:xfrm>
          <a:prstGeom prst="roundRect">
            <a:avLst>
              <a:gd name="adj" fmla="val 8465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cxnSp>
        <p:nvCxnSpPr>
          <p:cNvPr id="4" name="标题 1"/>
          <p:cNvCxnSpPr/>
          <p:nvPr/>
        </p:nvCxnSpPr>
        <p:spPr>
          <a:xfrm rot="0" flipH="0" flipV="0">
            <a:off x="1236000" y="2714983"/>
            <a:ext cx="720000" cy="0"/>
          </a:xfrm>
          <a:prstGeom prst="line">
            <a:avLst/>
          </a:prstGeom>
          <a:noFill/>
          <a:ln w="50800" cap="rnd">
            <a:solidFill>
              <a:schemeClr val="accent1"/>
            </a:solidFill>
            <a:miter/>
          </a:ln>
        </p:spPr>
      </p:cxnSp>
      <p:sp>
        <p:nvSpPr>
          <p:cNvPr id="5" name="标题 1"/>
          <p:cNvSpPr txBox="1"/>
          <p:nvPr/>
        </p:nvSpPr>
        <p:spPr>
          <a:xfrm rot="0" flipH="0" flipV="0">
            <a:off x="1236000" y="2943990"/>
            <a:ext cx="9720000" cy="1979412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通过实践操作，进一步巩固学生对计算机外部设备安装和维护的掌握，提高学生的动手能力和解决实际问题的能力。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项目描述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49347" y="2820614"/>
            <a:ext cx="10487395" cy="224326"/>
          </a:xfrm>
          <a:custGeom>
            <a:avLst/>
            <a:gdLst>
              <a:gd name="connsiteX0" fmla="*/ 0 w 9496150"/>
              <a:gd name="connsiteY0" fmla="*/ 0 h 198504"/>
              <a:gd name="connsiteX1" fmla="*/ 9496151 w 9496150"/>
              <a:gd name="connsiteY1" fmla="*/ 0 h 198504"/>
              <a:gd name="connsiteX2" fmla="*/ 9496151 w 9496150"/>
              <a:gd name="connsiteY2" fmla="*/ 198504 h 198504"/>
              <a:gd name="connsiteX3" fmla="*/ 0 w 9496150"/>
              <a:gd name="connsiteY3" fmla="*/ 198504 h 198504"/>
            </a:gdLst>
            <a:rect l="l" t="t" r="r" b="b"/>
            <a:pathLst>
              <a:path w="9496150" h="198504">
                <a:moveTo>
                  <a:pt x="0" y="0"/>
                </a:moveTo>
                <a:lnTo>
                  <a:pt x="9496151" y="0"/>
                </a:lnTo>
                <a:lnTo>
                  <a:pt x="9496151" y="198504"/>
                </a:lnTo>
                <a:lnTo>
                  <a:pt x="0" y="198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283514" y="1949811"/>
            <a:ext cx="1608569" cy="878036"/>
          </a:xfrm>
          <a:custGeom>
            <a:avLst/>
            <a:gdLst>
              <a:gd name="connsiteX0" fmla="*/ 647524 w 1295048"/>
              <a:gd name="connsiteY0" fmla="*/ 0 h 706901"/>
              <a:gd name="connsiteX1" fmla="*/ 288222 w 1295048"/>
              <a:gd name="connsiteY1" fmla="*/ 207607 h 706901"/>
              <a:gd name="connsiteX2" fmla="*/ 0 w 1295048"/>
              <a:gd name="connsiteY2" fmla="*/ 706902 h 706901"/>
              <a:gd name="connsiteX3" fmla="*/ 1295048 w 1295048"/>
              <a:gd name="connsiteY3" fmla="*/ 706902 h 706901"/>
              <a:gd name="connsiteX4" fmla="*/ 1006826 w 1295048"/>
              <a:gd name="connsiteY4" fmla="*/ 207607 h 706901"/>
              <a:gd name="connsiteX5" fmla="*/ 647524 w 1295048"/>
              <a:gd name="connsiteY5" fmla="*/ 0 h 706901"/>
              <a:gd name="connsiteX6" fmla="*/ 647524 w 1295048"/>
              <a:gd name="connsiteY6" fmla="*/ 0 h 706901"/>
            </a:gdLst>
            <a:rect l="l" t="t" r="r" b="b"/>
            <a:pathLst>
              <a:path w="1295048" h="706901">
                <a:moveTo>
                  <a:pt x="647524" y="0"/>
                </a:moveTo>
                <a:cubicBezTo>
                  <a:pt x="502763" y="0"/>
                  <a:pt x="360603" y="81916"/>
                  <a:pt x="288222" y="207607"/>
                </a:cubicBezTo>
                <a:lnTo>
                  <a:pt x="0" y="706902"/>
                </a:lnTo>
                <a:lnTo>
                  <a:pt x="1295048" y="706902"/>
                </a:lnTo>
                <a:lnTo>
                  <a:pt x="1006826" y="207607"/>
                </a:lnTo>
                <a:cubicBezTo>
                  <a:pt x="934446" y="81916"/>
                  <a:pt x="792285" y="0"/>
                  <a:pt x="647524" y="0"/>
                </a:cubicBezTo>
                <a:cubicBezTo>
                  <a:pt x="647524" y="0"/>
                  <a:pt x="647524" y="0"/>
                  <a:pt x="64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5368571" y="2162457"/>
            <a:ext cx="1440605" cy="1329168"/>
          </a:xfrm>
          <a:custGeom>
            <a:avLst/>
            <a:gdLst>
              <a:gd name="connsiteX0" fmla="*/ 916675 w 1159821"/>
              <a:gd name="connsiteY0" fmla="*/ 1070105 h 1070104"/>
              <a:gd name="connsiteX1" fmla="*/ 243147 w 1159821"/>
              <a:gd name="connsiteY1" fmla="*/ 1070105 h 1070104"/>
              <a:gd name="connsiteX2" fmla="*/ 32506 w 1159821"/>
              <a:gd name="connsiteY2" fmla="*/ 948315 h 1070104"/>
              <a:gd name="connsiteX3" fmla="*/ 32506 w 1159821"/>
              <a:gd name="connsiteY3" fmla="*/ 705168 h 1070104"/>
              <a:gd name="connsiteX4" fmla="*/ 369271 w 1159821"/>
              <a:gd name="connsiteY4" fmla="*/ 121790 h 1070104"/>
              <a:gd name="connsiteX5" fmla="*/ 579911 w 1159821"/>
              <a:gd name="connsiteY5" fmla="*/ 0 h 1070104"/>
              <a:gd name="connsiteX6" fmla="*/ 790551 w 1159821"/>
              <a:gd name="connsiteY6" fmla="*/ 121790 h 1070104"/>
              <a:gd name="connsiteX7" fmla="*/ 1127316 w 1159821"/>
              <a:gd name="connsiteY7" fmla="*/ 705168 h 1070104"/>
              <a:gd name="connsiteX8" fmla="*/ 1127316 w 1159821"/>
              <a:gd name="connsiteY8" fmla="*/ 948315 h 1070104"/>
              <a:gd name="connsiteX9" fmla="*/ 916675 w 1159821"/>
              <a:gd name="connsiteY9" fmla="*/ 1070105 h 1070104"/>
            </a:gdLst>
            <a:rect l="l" t="t" r="r" b="b"/>
            <a:pathLst>
              <a:path w="1159821" h="1070104">
                <a:moveTo>
                  <a:pt x="916675" y="1070105"/>
                </a:moveTo>
                <a:lnTo>
                  <a:pt x="243147" y="1070105"/>
                </a:lnTo>
                <a:cubicBezTo>
                  <a:pt x="156463" y="1070105"/>
                  <a:pt x="75848" y="1023729"/>
                  <a:pt x="32506" y="948315"/>
                </a:cubicBezTo>
                <a:cubicBezTo>
                  <a:pt x="-10835" y="872900"/>
                  <a:pt x="-10835" y="780583"/>
                  <a:pt x="32506" y="705168"/>
                </a:cubicBezTo>
                <a:lnTo>
                  <a:pt x="369271" y="121790"/>
                </a:lnTo>
                <a:cubicBezTo>
                  <a:pt x="412612" y="46376"/>
                  <a:pt x="492794" y="0"/>
                  <a:pt x="579911" y="0"/>
                </a:cubicBezTo>
                <a:cubicBezTo>
                  <a:pt x="666594" y="0"/>
                  <a:pt x="747210" y="46376"/>
                  <a:pt x="790551" y="121790"/>
                </a:cubicBezTo>
                <a:lnTo>
                  <a:pt x="1127316" y="705168"/>
                </a:lnTo>
                <a:cubicBezTo>
                  <a:pt x="1170657" y="780583"/>
                  <a:pt x="1170657" y="872900"/>
                  <a:pt x="1127316" y="948315"/>
                </a:cubicBezTo>
                <a:cubicBezTo>
                  <a:pt x="1083974" y="1023729"/>
                  <a:pt x="1003792" y="1070105"/>
                  <a:pt x="916675" y="1070105"/>
                </a:cubicBezTo>
                <a:close/>
              </a:path>
            </a:pathLst>
          </a:custGeom>
          <a:solidFill>
            <a:schemeClr val="accent1"/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524590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872819" y="2705548"/>
            <a:ext cx="432584" cy="43258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512830" y="1949811"/>
            <a:ext cx="1608569" cy="878036"/>
          </a:xfrm>
          <a:custGeom>
            <a:avLst/>
            <a:gdLst>
              <a:gd name="connsiteX0" fmla="*/ 647524 w 1295048"/>
              <a:gd name="connsiteY0" fmla="*/ 0 h 706901"/>
              <a:gd name="connsiteX1" fmla="*/ 288222 w 1295048"/>
              <a:gd name="connsiteY1" fmla="*/ 207607 h 706901"/>
              <a:gd name="connsiteX2" fmla="*/ 0 w 1295048"/>
              <a:gd name="connsiteY2" fmla="*/ 706902 h 706901"/>
              <a:gd name="connsiteX3" fmla="*/ 1295048 w 1295048"/>
              <a:gd name="connsiteY3" fmla="*/ 706902 h 706901"/>
              <a:gd name="connsiteX4" fmla="*/ 1006826 w 1295048"/>
              <a:gd name="connsiteY4" fmla="*/ 207607 h 706901"/>
              <a:gd name="connsiteX5" fmla="*/ 647524 w 1295048"/>
              <a:gd name="connsiteY5" fmla="*/ 0 h 706901"/>
            </a:gdLst>
            <a:rect l="l" t="t" r="r" b="b"/>
            <a:pathLst>
              <a:path w="1295048" h="706901">
                <a:moveTo>
                  <a:pt x="647524" y="0"/>
                </a:moveTo>
                <a:cubicBezTo>
                  <a:pt x="502763" y="0"/>
                  <a:pt x="360603" y="81916"/>
                  <a:pt x="288222" y="207607"/>
                </a:cubicBezTo>
                <a:lnTo>
                  <a:pt x="0" y="706902"/>
                </a:lnTo>
                <a:lnTo>
                  <a:pt x="1295048" y="706902"/>
                </a:lnTo>
                <a:lnTo>
                  <a:pt x="1006826" y="207607"/>
                </a:lnTo>
                <a:cubicBezTo>
                  <a:pt x="934012" y="81916"/>
                  <a:pt x="792285" y="0"/>
                  <a:pt x="64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598204" y="2162457"/>
            <a:ext cx="1440605" cy="1329168"/>
          </a:xfrm>
          <a:custGeom>
            <a:avLst/>
            <a:gdLst>
              <a:gd name="connsiteX0" fmla="*/ 916675 w 1159821"/>
              <a:gd name="connsiteY0" fmla="*/ 1070105 h 1070104"/>
              <a:gd name="connsiteX1" fmla="*/ 243147 w 1159821"/>
              <a:gd name="connsiteY1" fmla="*/ 1070105 h 1070104"/>
              <a:gd name="connsiteX2" fmla="*/ 32506 w 1159821"/>
              <a:gd name="connsiteY2" fmla="*/ 948315 h 1070104"/>
              <a:gd name="connsiteX3" fmla="*/ 32506 w 1159821"/>
              <a:gd name="connsiteY3" fmla="*/ 705168 h 1070104"/>
              <a:gd name="connsiteX4" fmla="*/ 369271 w 1159821"/>
              <a:gd name="connsiteY4" fmla="*/ 121790 h 1070104"/>
              <a:gd name="connsiteX5" fmla="*/ 579911 w 1159821"/>
              <a:gd name="connsiteY5" fmla="*/ 0 h 1070104"/>
              <a:gd name="connsiteX6" fmla="*/ 790551 w 1159821"/>
              <a:gd name="connsiteY6" fmla="*/ 121790 h 1070104"/>
              <a:gd name="connsiteX7" fmla="*/ 1127316 w 1159821"/>
              <a:gd name="connsiteY7" fmla="*/ 705168 h 1070104"/>
              <a:gd name="connsiteX8" fmla="*/ 1127316 w 1159821"/>
              <a:gd name="connsiteY8" fmla="*/ 948315 h 1070104"/>
              <a:gd name="connsiteX9" fmla="*/ 916675 w 1159821"/>
              <a:gd name="connsiteY9" fmla="*/ 1070105 h 1070104"/>
            </a:gdLst>
            <a:rect l="l" t="t" r="r" b="b"/>
            <a:pathLst>
              <a:path w="1159821" h="1070104">
                <a:moveTo>
                  <a:pt x="916675" y="1070105"/>
                </a:moveTo>
                <a:lnTo>
                  <a:pt x="243147" y="1070105"/>
                </a:lnTo>
                <a:cubicBezTo>
                  <a:pt x="156463" y="1070105"/>
                  <a:pt x="75848" y="1023729"/>
                  <a:pt x="32506" y="948315"/>
                </a:cubicBezTo>
                <a:cubicBezTo>
                  <a:pt x="-10835" y="872900"/>
                  <a:pt x="-10835" y="780583"/>
                  <a:pt x="32506" y="705168"/>
                </a:cubicBezTo>
                <a:lnTo>
                  <a:pt x="369271" y="121790"/>
                </a:lnTo>
                <a:cubicBezTo>
                  <a:pt x="412612" y="46376"/>
                  <a:pt x="492794" y="0"/>
                  <a:pt x="579911" y="0"/>
                </a:cubicBezTo>
                <a:cubicBezTo>
                  <a:pt x="666594" y="0"/>
                  <a:pt x="747210" y="46376"/>
                  <a:pt x="790551" y="121790"/>
                </a:cubicBezTo>
                <a:lnTo>
                  <a:pt x="1127316" y="705168"/>
                </a:lnTo>
                <a:cubicBezTo>
                  <a:pt x="1170657" y="780583"/>
                  <a:pt x="1170657" y="872900"/>
                  <a:pt x="1127316" y="948315"/>
                </a:cubicBezTo>
                <a:cubicBezTo>
                  <a:pt x="1083974" y="1023729"/>
                  <a:pt x="1003792" y="1070105"/>
                  <a:pt x="916675" y="1070105"/>
                </a:cubicBezTo>
                <a:close/>
              </a:path>
            </a:pathLst>
          </a:custGeom>
          <a:solidFill>
            <a:schemeClr val="accent2"/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754223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100822" y="2732480"/>
            <a:ext cx="432584" cy="37872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2"/>
          </a:solidFill>
          <a:ln w="610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3075076" y="1949811"/>
            <a:ext cx="1608568" cy="878036"/>
          </a:xfrm>
          <a:custGeom>
            <a:avLst/>
            <a:gdLst>
              <a:gd name="connsiteX0" fmla="*/ 647524 w 1295047"/>
              <a:gd name="connsiteY0" fmla="*/ 0 h 706901"/>
              <a:gd name="connsiteX1" fmla="*/ 288222 w 1295047"/>
              <a:gd name="connsiteY1" fmla="*/ 207607 h 706901"/>
              <a:gd name="connsiteX2" fmla="*/ 0 w 1295047"/>
              <a:gd name="connsiteY2" fmla="*/ 706902 h 706901"/>
              <a:gd name="connsiteX3" fmla="*/ 1295048 w 1295047"/>
              <a:gd name="connsiteY3" fmla="*/ 706902 h 706901"/>
              <a:gd name="connsiteX4" fmla="*/ 1006826 w 1295047"/>
              <a:gd name="connsiteY4" fmla="*/ 207607 h 706901"/>
              <a:gd name="connsiteX5" fmla="*/ 647524 w 1295047"/>
              <a:gd name="connsiteY5" fmla="*/ 0 h 706901"/>
              <a:gd name="connsiteX6" fmla="*/ 647524 w 1295047"/>
              <a:gd name="connsiteY6" fmla="*/ 0 h 706901"/>
            </a:gdLst>
            <a:rect l="l" t="t" r="r" b="b"/>
            <a:pathLst>
              <a:path w="1295047" h="706901">
                <a:moveTo>
                  <a:pt x="647524" y="0"/>
                </a:moveTo>
                <a:cubicBezTo>
                  <a:pt x="502763" y="0"/>
                  <a:pt x="360602" y="81916"/>
                  <a:pt x="288222" y="207607"/>
                </a:cubicBezTo>
                <a:lnTo>
                  <a:pt x="0" y="706902"/>
                </a:lnTo>
                <a:lnTo>
                  <a:pt x="1295048" y="706902"/>
                </a:lnTo>
                <a:lnTo>
                  <a:pt x="1006826" y="207607"/>
                </a:lnTo>
                <a:cubicBezTo>
                  <a:pt x="934012" y="81916"/>
                  <a:pt x="792285" y="0"/>
                  <a:pt x="647524" y="0"/>
                </a:cubicBezTo>
                <a:cubicBezTo>
                  <a:pt x="647524" y="0"/>
                  <a:pt x="647524" y="0"/>
                  <a:pt x="64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3159326" y="2162457"/>
            <a:ext cx="1440605" cy="1329168"/>
          </a:xfrm>
          <a:custGeom>
            <a:avLst/>
            <a:gdLst>
              <a:gd name="connsiteX0" fmla="*/ 916675 w 1159821"/>
              <a:gd name="connsiteY0" fmla="*/ 1070105 h 1070104"/>
              <a:gd name="connsiteX1" fmla="*/ 243147 w 1159821"/>
              <a:gd name="connsiteY1" fmla="*/ 1070105 h 1070104"/>
              <a:gd name="connsiteX2" fmla="*/ 32506 w 1159821"/>
              <a:gd name="connsiteY2" fmla="*/ 948315 h 1070104"/>
              <a:gd name="connsiteX3" fmla="*/ 32506 w 1159821"/>
              <a:gd name="connsiteY3" fmla="*/ 705168 h 1070104"/>
              <a:gd name="connsiteX4" fmla="*/ 369271 w 1159821"/>
              <a:gd name="connsiteY4" fmla="*/ 121790 h 1070104"/>
              <a:gd name="connsiteX5" fmla="*/ 579911 w 1159821"/>
              <a:gd name="connsiteY5" fmla="*/ 0 h 1070104"/>
              <a:gd name="connsiteX6" fmla="*/ 790551 w 1159821"/>
              <a:gd name="connsiteY6" fmla="*/ 121790 h 1070104"/>
              <a:gd name="connsiteX7" fmla="*/ 1127316 w 1159821"/>
              <a:gd name="connsiteY7" fmla="*/ 705168 h 1070104"/>
              <a:gd name="connsiteX8" fmla="*/ 1127316 w 1159821"/>
              <a:gd name="connsiteY8" fmla="*/ 948315 h 1070104"/>
              <a:gd name="connsiteX9" fmla="*/ 916675 w 1159821"/>
              <a:gd name="connsiteY9" fmla="*/ 1070105 h 1070104"/>
            </a:gdLst>
            <a:rect l="l" t="t" r="r" b="b"/>
            <a:pathLst>
              <a:path w="1159821" h="1070104">
                <a:moveTo>
                  <a:pt x="916675" y="1070105"/>
                </a:moveTo>
                <a:lnTo>
                  <a:pt x="243147" y="1070105"/>
                </a:lnTo>
                <a:cubicBezTo>
                  <a:pt x="156463" y="1070105"/>
                  <a:pt x="75848" y="1023729"/>
                  <a:pt x="32506" y="948315"/>
                </a:cubicBezTo>
                <a:cubicBezTo>
                  <a:pt x="-10835" y="872900"/>
                  <a:pt x="-10835" y="780583"/>
                  <a:pt x="32506" y="705168"/>
                </a:cubicBezTo>
                <a:lnTo>
                  <a:pt x="369271" y="121790"/>
                </a:lnTo>
                <a:cubicBezTo>
                  <a:pt x="412612" y="46376"/>
                  <a:pt x="492794" y="0"/>
                  <a:pt x="579911" y="0"/>
                </a:cubicBezTo>
                <a:cubicBezTo>
                  <a:pt x="666594" y="0"/>
                  <a:pt x="747210" y="46376"/>
                  <a:pt x="790551" y="121790"/>
                </a:cubicBezTo>
                <a:lnTo>
                  <a:pt x="1127316" y="705168"/>
                </a:lnTo>
                <a:cubicBezTo>
                  <a:pt x="1170657" y="780583"/>
                  <a:pt x="1170657" y="872900"/>
                  <a:pt x="1127316" y="948315"/>
                </a:cubicBezTo>
                <a:cubicBezTo>
                  <a:pt x="1083974" y="1023729"/>
                  <a:pt x="1003792" y="1070105"/>
                  <a:pt x="916675" y="1070105"/>
                </a:cubicBezTo>
                <a:close/>
              </a:path>
            </a:pathLst>
          </a:custGeom>
          <a:solidFill>
            <a:schemeClr val="accent2"/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3315345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3663067" y="2753873"/>
            <a:ext cx="432584" cy="357808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2"/>
          </a:solidFill>
          <a:ln w="610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855257" y="1949811"/>
            <a:ext cx="1608568" cy="878036"/>
          </a:xfrm>
          <a:custGeom>
            <a:avLst/>
            <a:gdLst>
              <a:gd name="connsiteX0" fmla="*/ 647524 w 1295047"/>
              <a:gd name="connsiteY0" fmla="*/ 0 h 706901"/>
              <a:gd name="connsiteX1" fmla="*/ 288222 w 1295047"/>
              <a:gd name="connsiteY1" fmla="*/ 207607 h 706901"/>
              <a:gd name="connsiteX2" fmla="*/ 0 w 1295047"/>
              <a:gd name="connsiteY2" fmla="*/ 706902 h 706901"/>
              <a:gd name="connsiteX3" fmla="*/ 1295048 w 1295047"/>
              <a:gd name="connsiteY3" fmla="*/ 706902 h 706901"/>
              <a:gd name="connsiteX4" fmla="*/ 1006826 w 1295047"/>
              <a:gd name="connsiteY4" fmla="*/ 207607 h 706901"/>
              <a:gd name="connsiteX5" fmla="*/ 647524 w 1295047"/>
              <a:gd name="connsiteY5" fmla="*/ 0 h 706901"/>
              <a:gd name="connsiteX6" fmla="*/ 647524 w 1295047"/>
              <a:gd name="connsiteY6" fmla="*/ 0 h 706901"/>
            </a:gdLst>
            <a:rect l="l" t="t" r="r" b="b"/>
            <a:pathLst>
              <a:path w="1295047" h="706901">
                <a:moveTo>
                  <a:pt x="647524" y="0"/>
                </a:moveTo>
                <a:cubicBezTo>
                  <a:pt x="502763" y="0"/>
                  <a:pt x="360602" y="81916"/>
                  <a:pt x="288222" y="207607"/>
                </a:cubicBezTo>
                <a:lnTo>
                  <a:pt x="0" y="706902"/>
                </a:lnTo>
                <a:lnTo>
                  <a:pt x="1295048" y="706902"/>
                </a:lnTo>
                <a:lnTo>
                  <a:pt x="1006826" y="207607"/>
                </a:lnTo>
                <a:cubicBezTo>
                  <a:pt x="934012" y="81916"/>
                  <a:pt x="792285" y="0"/>
                  <a:pt x="647524" y="0"/>
                </a:cubicBezTo>
                <a:cubicBezTo>
                  <a:pt x="647524" y="0"/>
                  <a:pt x="647524" y="0"/>
                  <a:pt x="64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094718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938699" y="2162457"/>
            <a:ext cx="1440605" cy="1329168"/>
          </a:xfrm>
          <a:custGeom>
            <a:avLst/>
            <a:gdLst>
              <a:gd name="connsiteX0" fmla="*/ 916675 w 1159821"/>
              <a:gd name="connsiteY0" fmla="*/ 1070105 h 1070104"/>
              <a:gd name="connsiteX1" fmla="*/ 243147 w 1159821"/>
              <a:gd name="connsiteY1" fmla="*/ 1070105 h 1070104"/>
              <a:gd name="connsiteX2" fmla="*/ 32506 w 1159821"/>
              <a:gd name="connsiteY2" fmla="*/ 948315 h 1070104"/>
              <a:gd name="connsiteX3" fmla="*/ 32506 w 1159821"/>
              <a:gd name="connsiteY3" fmla="*/ 705168 h 1070104"/>
              <a:gd name="connsiteX4" fmla="*/ 369271 w 1159821"/>
              <a:gd name="connsiteY4" fmla="*/ 121790 h 1070104"/>
              <a:gd name="connsiteX5" fmla="*/ 579911 w 1159821"/>
              <a:gd name="connsiteY5" fmla="*/ 0 h 1070104"/>
              <a:gd name="connsiteX6" fmla="*/ 790551 w 1159821"/>
              <a:gd name="connsiteY6" fmla="*/ 121790 h 1070104"/>
              <a:gd name="connsiteX7" fmla="*/ 1127316 w 1159821"/>
              <a:gd name="connsiteY7" fmla="*/ 705168 h 1070104"/>
              <a:gd name="connsiteX8" fmla="*/ 1127316 w 1159821"/>
              <a:gd name="connsiteY8" fmla="*/ 948315 h 1070104"/>
              <a:gd name="connsiteX9" fmla="*/ 916675 w 1159821"/>
              <a:gd name="connsiteY9" fmla="*/ 1070105 h 1070104"/>
            </a:gdLst>
            <a:rect l="l" t="t" r="r" b="b"/>
            <a:pathLst>
              <a:path w="1159821" h="1070104">
                <a:moveTo>
                  <a:pt x="916675" y="1070105"/>
                </a:moveTo>
                <a:lnTo>
                  <a:pt x="243147" y="1070105"/>
                </a:lnTo>
                <a:cubicBezTo>
                  <a:pt x="156463" y="1070105"/>
                  <a:pt x="75848" y="1023729"/>
                  <a:pt x="32506" y="948315"/>
                </a:cubicBezTo>
                <a:cubicBezTo>
                  <a:pt x="-10835" y="872900"/>
                  <a:pt x="-10835" y="780583"/>
                  <a:pt x="32506" y="705168"/>
                </a:cubicBezTo>
                <a:lnTo>
                  <a:pt x="369271" y="121790"/>
                </a:lnTo>
                <a:cubicBezTo>
                  <a:pt x="412612" y="46376"/>
                  <a:pt x="492794" y="0"/>
                  <a:pt x="579911" y="0"/>
                </a:cubicBezTo>
                <a:cubicBezTo>
                  <a:pt x="666594" y="0"/>
                  <a:pt x="747210" y="46376"/>
                  <a:pt x="790551" y="121790"/>
                </a:cubicBezTo>
                <a:lnTo>
                  <a:pt x="1127316" y="705168"/>
                </a:lnTo>
                <a:cubicBezTo>
                  <a:pt x="1170657" y="780583"/>
                  <a:pt x="1170657" y="872900"/>
                  <a:pt x="1127316" y="948315"/>
                </a:cubicBezTo>
                <a:cubicBezTo>
                  <a:pt x="1083974" y="1023729"/>
                  <a:pt x="1003792" y="1070105"/>
                  <a:pt x="916675" y="1070105"/>
                </a:cubicBezTo>
                <a:close/>
              </a:path>
            </a:pathLst>
          </a:custGeom>
          <a:solidFill>
            <a:schemeClr val="accent1"/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94718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1438773" y="2726011"/>
            <a:ext cx="432584" cy="43258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9734084" y="1949811"/>
            <a:ext cx="1608568" cy="878036"/>
          </a:xfrm>
          <a:custGeom>
            <a:avLst/>
            <a:gdLst>
              <a:gd name="connsiteX0" fmla="*/ 647524 w 1295047"/>
              <a:gd name="connsiteY0" fmla="*/ 0 h 706901"/>
              <a:gd name="connsiteX1" fmla="*/ 288222 w 1295047"/>
              <a:gd name="connsiteY1" fmla="*/ 207607 h 706901"/>
              <a:gd name="connsiteX2" fmla="*/ 0 w 1295047"/>
              <a:gd name="connsiteY2" fmla="*/ 706902 h 706901"/>
              <a:gd name="connsiteX3" fmla="*/ 1295048 w 1295047"/>
              <a:gd name="connsiteY3" fmla="*/ 706902 h 706901"/>
              <a:gd name="connsiteX4" fmla="*/ 1006826 w 1295047"/>
              <a:gd name="connsiteY4" fmla="*/ 207607 h 706901"/>
              <a:gd name="connsiteX5" fmla="*/ 647524 w 1295047"/>
              <a:gd name="connsiteY5" fmla="*/ 0 h 706901"/>
            </a:gdLst>
            <a:rect l="l" t="t" r="r" b="b"/>
            <a:pathLst>
              <a:path w="1295047" h="706901">
                <a:moveTo>
                  <a:pt x="647524" y="0"/>
                </a:moveTo>
                <a:cubicBezTo>
                  <a:pt x="502763" y="0"/>
                  <a:pt x="360602" y="81916"/>
                  <a:pt x="288222" y="207607"/>
                </a:cubicBezTo>
                <a:lnTo>
                  <a:pt x="0" y="706902"/>
                </a:lnTo>
                <a:lnTo>
                  <a:pt x="1295048" y="706902"/>
                </a:lnTo>
                <a:lnTo>
                  <a:pt x="1006826" y="207607"/>
                </a:lnTo>
                <a:cubicBezTo>
                  <a:pt x="934445" y="81916"/>
                  <a:pt x="792285" y="0"/>
                  <a:pt x="64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9820265" y="2162457"/>
            <a:ext cx="1440605" cy="1329168"/>
          </a:xfrm>
          <a:custGeom>
            <a:avLst/>
            <a:gdLst>
              <a:gd name="connsiteX0" fmla="*/ 916675 w 1159821"/>
              <a:gd name="connsiteY0" fmla="*/ 1070105 h 1070104"/>
              <a:gd name="connsiteX1" fmla="*/ 243147 w 1159821"/>
              <a:gd name="connsiteY1" fmla="*/ 1070105 h 1070104"/>
              <a:gd name="connsiteX2" fmla="*/ 32506 w 1159821"/>
              <a:gd name="connsiteY2" fmla="*/ 948315 h 1070104"/>
              <a:gd name="connsiteX3" fmla="*/ 32506 w 1159821"/>
              <a:gd name="connsiteY3" fmla="*/ 705168 h 1070104"/>
              <a:gd name="connsiteX4" fmla="*/ 369271 w 1159821"/>
              <a:gd name="connsiteY4" fmla="*/ 121790 h 1070104"/>
              <a:gd name="connsiteX5" fmla="*/ 579911 w 1159821"/>
              <a:gd name="connsiteY5" fmla="*/ 0 h 1070104"/>
              <a:gd name="connsiteX6" fmla="*/ 790551 w 1159821"/>
              <a:gd name="connsiteY6" fmla="*/ 121790 h 1070104"/>
              <a:gd name="connsiteX7" fmla="*/ 1127316 w 1159821"/>
              <a:gd name="connsiteY7" fmla="*/ 705168 h 1070104"/>
              <a:gd name="connsiteX8" fmla="*/ 1127316 w 1159821"/>
              <a:gd name="connsiteY8" fmla="*/ 948315 h 1070104"/>
              <a:gd name="connsiteX9" fmla="*/ 916675 w 1159821"/>
              <a:gd name="connsiteY9" fmla="*/ 1070105 h 1070104"/>
            </a:gdLst>
            <a:rect l="l" t="t" r="r" b="b"/>
            <a:pathLst>
              <a:path w="1159821" h="1070104">
                <a:moveTo>
                  <a:pt x="916675" y="1070105"/>
                </a:moveTo>
                <a:lnTo>
                  <a:pt x="243147" y="1070105"/>
                </a:lnTo>
                <a:cubicBezTo>
                  <a:pt x="156463" y="1070105"/>
                  <a:pt x="75848" y="1023729"/>
                  <a:pt x="32506" y="948315"/>
                </a:cubicBezTo>
                <a:cubicBezTo>
                  <a:pt x="-10835" y="872900"/>
                  <a:pt x="-10835" y="780583"/>
                  <a:pt x="32506" y="705168"/>
                </a:cubicBezTo>
                <a:lnTo>
                  <a:pt x="369271" y="121790"/>
                </a:lnTo>
                <a:cubicBezTo>
                  <a:pt x="412612" y="46376"/>
                  <a:pt x="492794" y="0"/>
                  <a:pt x="579911" y="0"/>
                </a:cubicBezTo>
                <a:cubicBezTo>
                  <a:pt x="666594" y="0"/>
                  <a:pt x="747210" y="46376"/>
                  <a:pt x="790551" y="121790"/>
                </a:cubicBezTo>
                <a:lnTo>
                  <a:pt x="1127316" y="705168"/>
                </a:lnTo>
                <a:cubicBezTo>
                  <a:pt x="1170657" y="780583"/>
                  <a:pt x="1170657" y="872900"/>
                  <a:pt x="1127316" y="948315"/>
                </a:cubicBezTo>
                <a:cubicBezTo>
                  <a:pt x="1083974" y="1023729"/>
                  <a:pt x="1003792" y="1070105"/>
                  <a:pt x="916675" y="1070105"/>
                </a:cubicBezTo>
                <a:close/>
              </a:path>
            </a:pathLst>
          </a:custGeom>
          <a:solidFill>
            <a:schemeClr val="accent1"/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976284" y="2322344"/>
            <a:ext cx="1129043" cy="1016391"/>
          </a:xfrm>
          <a:custGeom>
            <a:avLst/>
            <a:gdLst>
              <a:gd name="connsiteX0" fmla="*/ 117536 w 908985"/>
              <a:gd name="connsiteY0" fmla="*/ 818290 h 818289"/>
              <a:gd name="connsiteX1" fmla="*/ 13516 w 908985"/>
              <a:gd name="connsiteY1" fmla="*/ 637989 h 818289"/>
              <a:gd name="connsiteX2" fmla="*/ 13516 w 908985"/>
              <a:gd name="connsiteY2" fmla="*/ 637989 h 818289"/>
              <a:gd name="connsiteX3" fmla="*/ 350281 w 908985"/>
              <a:gd name="connsiteY3" fmla="*/ 54610 h 818289"/>
              <a:gd name="connsiteX4" fmla="*/ 558754 w 908985"/>
              <a:gd name="connsiteY4" fmla="*/ 54610 h 818289"/>
              <a:gd name="connsiteX5" fmla="*/ 558754 w 908985"/>
              <a:gd name="connsiteY5" fmla="*/ 54610 h 818289"/>
              <a:gd name="connsiteX6" fmla="*/ 895519 w 908985"/>
              <a:gd name="connsiteY6" fmla="*/ 637989 h 818289"/>
              <a:gd name="connsiteX7" fmla="*/ 791499 w 908985"/>
              <a:gd name="connsiteY7" fmla="*/ 818290 h 818289"/>
              <a:gd name="connsiteX8" fmla="*/ 117536 w 908985"/>
              <a:gd name="connsiteY8" fmla="*/ 818290 h 818289"/>
            </a:gdLst>
            <a:rect l="l" t="t" r="r" b="b"/>
            <a:pathLst>
              <a:path w="908985" h="818289">
                <a:moveTo>
                  <a:pt x="117536" y="818290"/>
                </a:moveTo>
                <a:cubicBezTo>
                  <a:pt x="33454" y="818290"/>
                  <a:pt x="-28525" y="710803"/>
                  <a:pt x="13516" y="637989"/>
                </a:cubicBezTo>
                <a:lnTo>
                  <a:pt x="13516" y="637989"/>
                </a:lnTo>
                <a:lnTo>
                  <a:pt x="350281" y="54610"/>
                </a:lnTo>
                <a:cubicBezTo>
                  <a:pt x="392322" y="-18203"/>
                  <a:pt x="516713" y="-18203"/>
                  <a:pt x="558754" y="54610"/>
                </a:cubicBezTo>
                <a:lnTo>
                  <a:pt x="558754" y="54610"/>
                </a:lnTo>
                <a:lnTo>
                  <a:pt x="895519" y="637989"/>
                </a:lnTo>
                <a:cubicBezTo>
                  <a:pt x="937560" y="710803"/>
                  <a:pt x="875148" y="818290"/>
                  <a:pt x="791499" y="818290"/>
                </a:cubicBezTo>
                <a:lnTo>
                  <a:pt x="117536" y="81829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433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10351414" y="2705548"/>
            <a:ext cx="378783" cy="432584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631483" y="3687871"/>
            <a:ext cx="2025848" cy="5068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安装及使用路由器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630288" y="4184974"/>
            <a:ext cx="2032000" cy="15407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学生需独立完成路由器的硬件连接、驱动程序安装和基本设置，并能够正常使用路由器进行网络连接和设备共享。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2789288" y="4184974"/>
            <a:ext cx="2032000" cy="15407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学生需独立完成打印机的硬件连接、驱动程序安装和打印测试，并能够正常使用打印机进行文档和图片打印。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2790483" y="3687871"/>
            <a:ext cx="2025848" cy="5068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安装及使用打印机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5075288" y="4184974"/>
            <a:ext cx="2032000" cy="15407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学生需独立完成扫描仪的硬件连接、驱动程序安装和扫描测试，并能够正常使用扫描仪进行文档和图片扫描。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5076483" y="3687871"/>
            <a:ext cx="2025848" cy="5068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安装及使用扫描仪</a:t>
            </a: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7297788" y="4184974"/>
            <a:ext cx="2032000" cy="15407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72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学生需独立完成移动存储设备的硬件连接、驱动程序安装和数据传输测试，并能够正常使用移动存储设备进行数据存储和传输。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7298983" y="3687871"/>
            <a:ext cx="2025848" cy="5068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349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安装及使用移动存储设备</a:t>
            </a: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9520288" y="4184974"/>
            <a:ext cx="2032000" cy="15407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38102" tIns="38102" rIns="38102" bIns="38102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72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学生需独立完成影像采集设备的硬件连接、驱动程序安装和影像采集测试，并能够正常使用影像采集设备进行影像采集和处理。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9521483" y="3687871"/>
            <a:ext cx="2025848" cy="50688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349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安装及使用影像采集设备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6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任务内容</a:t>
            </a:r>
            <a:endParaRPr kumimoji="1" lang="zh-CN" altLang="en-US"/>
          </a:p>
        </p:txBody>
      </p:sp>
      <p:sp>
        <p:nvSpPr>
          <p:cNvPr id="37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441" t="0" r="25441" b="0"/>
          <a:stretch>
            <a:fillRect/>
          </a:stretch>
        </p:blipFill>
        <p:spPr>
          <a:xfrm rot="0" flipH="0" flipV="0">
            <a:off x="7181850" y="0"/>
            <a:ext cx="5080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1160246" y="2520407"/>
            <a:ext cx="846721" cy="84672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254000" blurRad="508000" dir="5400000" sx="100000" sy="100000" kx="0" ky="0" algn="t" rotWithShape="0">
              <a:srgbClr val="000000">
                <a:alpha val="3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419813" y="2779973"/>
            <a:ext cx="327585" cy="327585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206120" y="2525199"/>
            <a:ext cx="4329587" cy="41856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2206119" y="3054561"/>
            <a:ext cx="4329587" cy="20704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计算机外部设备主要分为输入设备、输出设备、外存储器和网络设备四大类，其中输入设备用于将数据和信息输入到计算机中，输出设备用于将计算机处理后的结果显示出来，外存储器用于存储计算机中的数据和信息，网络设备用于实现计算机之间的网络连接和数据传输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计算机外部设备有哪些分类？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737600" y="4074160"/>
            <a:ext cx="3556000" cy="3556000"/>
          </a:xfrm>
          <a:prstGeom prst="ellipse">
            <a:avLst/>
          </a:prstGeom>
          <a:noFill/>
          <a:ln w="12700" cap="sq">
            <a:solidFill>
              <a:schemeClr val="accent1">
                <a:shade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975" t="6379" r="8333" b="0"/>
          <a:stretch>
            <a:fillRect/>
          </a:stretch>
        </p:blipFill>
        <p:spPr>
          <a:xfrm rot="0" flipH="0" flipV="0">
            <a:off x="6827520" y="2164080"/>
            <a:ext cx="7376160" cy="5200650"/>
          </a:xfrm>
          <a:custGeom>
            <a:avLst/>
            <a:gdLst/>
            <a:rect l="l" t="t" r="r" b="b"/>
            <a:pathLst>
              <a:path w="7376160" h="5200650">
                <a:moveTo>
                  <a:pt x="3688080" y="0"/>
                </a:moveTo>
                <a:cubicBezTo>
                  <a:pt x="5724950" y="0"/>
                  <a:pt x="7376160" y="1651210"/>
                  <a:pt x="7376160" y="3688080"/>
                </a:cubicBezTo>
                <a:cubicBezTo>
                  <a:pt x="7376160" y="4197298"/>
                  <a:pt x="7272959" y="4682412"/>
                  <a:pt x="7086332" y="5123647"/>
                </a:cubicBezTo>
                <a:lnTo>
                  <a:pt x="7049238" y="5200650"/>
                </a:lnTo>
                <a:lnTo>
                  <a:pt x="5086864" y="5200650"/>
                </a:lnTo>
                <a:lnTo>
                  <a:pt x="5146474" y="5146474"/>
                </a:lnTo>
                <a:cubicBezTo>
                  <a:pt x="5519709" y="4773238"/>
                  <a:pt x="5750560" y="4257618"/>
                  <a:pt x="5750560" y="3688080"/>
                </a:cubicBezTo>
                <a:cubicBezTo>
                  <a:pt x="5750560" y="2549004"/>
                  <a:pt x="4827156" y="1625600"/>
                  <a:pt x="3688080" y="1625600"/>
                </a:cubicBezTo>
                <a:cubicBezTo>
                  <a:pt x="2549004" y="1625600"/>
                  <a:pt x="1625600" y="2549004"/>
                  <a:pt x="1625600" y="3688080"/>
                </a:cubicBezTo>
                <a:cubicBezTo>
                  <a:pt x="1625600" y="4257618"/>
                  <a:pt x="1856451" y="4773238"/>
                  <a:pt x="2229687" y="5146474"/>
                </a:cubicBezTo>
                <a:lnTo>
                  <a:pt x="2289296" y="5200650"/>
                </a:lnTo>
                <a:lnTo>
                  <a:pt x="326922" y="5200650"/>
                </a:lnTo>
                <a:lnTo>
                  <a:pt x="289828" y="5123647"/>
                </a:lnTo>
                <a:cubicBezTo>
                  <a:pt x="103201" y="4682412"/>
                  <a:pt x="0" y="4197298"/>
                  <a:pt x="0" y="3688080"/>
                </a:cubicBezTo>
                <a:cubicBezTo>
                  <a:pt x="0" y="1651210"/>
                  <a:pt x="1651210" y="0"/>
                  <a:pt x="368808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660400" y="2235200"/>
            <a:ext cx="304800" cy="3048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909108" y="4245668"/>
            <a:ext cx="3212984" cy="321298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133310" y="5438052"/>
            <a:ext cx="764580" cy="828216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40326" t="28502" r="30283" b="19056"/>
          <a:stretch>
            <a:fillRect/>
          </a:stretch>
        </p:blipFill>
        <p:spPr>
          <a:xfrm rot="0" flipH="0" flipV="0">
            <a:off x="6754282" y="1130300"/>
            <a:ext cx="1465158" cy="1465158"/>
          </a:xfrm>
          <a:custGeom>
            <a:avLst/>
            <a:gdLst/>
            <a:rect l="l" t="t" r="r" b="b"/>
            <a:pathLst>
              <a:path w="1465158" h="1465158">
                <a:moveTo>
                  <a:pt x="732579" y="0"/>
                </a:moveTo>
                <a:cubicBezTo>
                  <a:pt x="1137171" y="0"/>
                  <a:pt x="1465158" y="327987"/>
                  <a:pt x="1465158" y="732579"/>
                </a:cubicBezTo>
                <a:cubicBezTo>
                  <a:pt x="1465158" y="1137171"/>
                  <a:pt x="1137171" y="1465158"/>
                  <a:pt x="732579" y="1465158"/>
                </a:cubicBezTo>
                <a:cubicBezTo>
                  <a:pt x="327987" y="1465158"/>
                  <a:pt x="0" y="1137171"/>
                  <a:pt x="0" y="732579"/>
                </a:cubicBezTo>
                <a:cubicBezTo>
                  <a:pt x="0" y="327987"/>
                  <a:pt x="327987" y="0"/>
                  <a:pt x="73257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 rot="0" flipH="0" flipV="0">
            <a:off x="660400" y="2697480"/>
            <a:ext cx="5598160" cy="29819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和配置路由器、打印机、扫描仪等常用外设时，首先需要进行硬件连接，确保设备与电脑连接正确，然后安装相应的驱动程序，最后根据设备类型进行基本设置和功能测试，如路由器的网络设置、打印机的打印测试、扫描仪的扫描测试等，确保设备能够正常工作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如何安装和配置路由器、打印机、扫描仪等常用外设？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723900" y="1864628"/>
            <a:ext cx="720002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round/>
          </a:ln>
          <a:effectLst>
            <a:outerShdw dist="50800" blurRad="50800" dir="5400000" sx="100000" sy="100000" kx="0" ky="0" algn="ctr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03901" y="2044628"/>
            <a:ext cx="360000" cy="360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624793" y="1511300"/>
            <a:ext cx="4294076" cy="81915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624793" y="2404628"/>
            <a:ext cx="4294076" cy="36024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遇到外设故障时，首先应检查设备的硬件连接是否正确，电源是否正常，然后检查设备的驱动程序是否正确安装和更新，若仍无法解决问题，可尝试恢复设备出厂设置或联系设备厂商获取技术支持，对于常见的故障现象，如打印机无法打印、扫描仪无法识别等，可根据故障现象进行针对性的排查和解决。</a:t>
            </a:r>
            <a:endParaRPr kumimoji="1" lang="zh-CN" altLang="en-US"/>
          </a:p>
        </p:txBody>
      </p:sp>
      <p:pic>
        <p:nvPicPr>
          <p:cNvPr id="7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6323257" y="-17035"/>
            <a:ext cx="5872807" cy="6875035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遇到外设故障时，应如何进行诊断和排除？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计算机外部设备概述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635" t="47457" r="635" b="18151"/>
          <a:stretch>
            <a:fillRect/>
          </a:stretch>
        </p:blipFill>
        <p:spPr>
          <a:xfrm rot="0" flipH="0" flipV="0">
            <a:off x="689650" y="3673180"/>
            <a:ext cx="10800000" cy="2520000"/>
          </a:xfrm>
          <a:custGeom>
            <a:avLst/>
            <a:gdLst/>
            <a:rect l="l" t="t" r="r" b="b"/>
            <a:pathLst>
              <a:path w="10800000" h="2520000">
                <a:moveTo>
                  <a:pt x="0" y="0"/>
                </a:moveTo>
                <a:lnTo>
                  <a:pt x="10800000" y="0"/>
                </a:lnTo>
                <a:lnTo>
                  <a:pt x="10800000" y="2520000"/>
                </a:lnTo>
                <a:lnTo>
                  <a:pt x="752808" y="2520000"/>
                </a:lnTo>
                <a:cubicBezTo>
                  <a:pt x="337044" y="2520000"/>
                  <a:pt x="0" y="2181527"/>
                  <a:pt x="0" y="176400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689650" y="1513180"/>
            <a:ext cx="10800000" cy="2160000"/>
          </a:xfrm>
          <a:prstGeom prst="round1Rect">
            <a:avLst>
              <a:gd name="adj" fmla="val 3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49650" y="2278620"/>
            <a:ext cx="10080000" cy="13044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感谢同学们的关注与学习，希望大家通过本课程的学习，能够更好地理解和掌握计算机外部设备的相关知识和技能。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1115595" y="2017180"/>
            <a:ext cx="720000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感谢语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-508" y="1651095"/>
            <a:ext cx="3087116" cy="5206905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 rot="0" flipH="0" flipV="0">
            <a:off x="1524000" y="1622324"/>
            <a:ext cx="6604000" cy="3613354"/>
          </a:xfrm>
          <a:prstGeom prst="roundRect">
            <a:avLst>
              <a:gd name="adj" fmla="val 790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419100" blurRad="711200" dir="8100000" sx="95000" sy="95000" kx="0" ky="0" algn="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5" name=""/>
          <p:cNvGrpSpPr/>
          <p:nvPr/>
        </p:nvGrpSpPr>
        <p:grpSpPr>
          <a:xfrm>
            <a:off x="2034908" y="4370748"/>
            <a:ext cx="349784" cy="349784"/>
            <a:chOff x="2034908" y="4370748"/>
            <a:chExt cx="349784" cy="349784"/>
          </a:xfrm>
        </p:grpSpPr>
        <p:sp>
          <p:nvSpPr>
            <p:cNvPr id="6" name="标题 1"/>
            <p:cNvSpPr txBox="1"/>
            <p:nvPr/>
          </p:nvSpPr>
          <p:spPr>
            <a:xfrm rot="0" flipH="0" flipV="0">
              <a:off x="2034908" y="4370748"/>
              <a:ext cx="349784" cy="349784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/>
          </p:nvSpPr>
          <p:spPr>
            <a:xfrm rot="0" flipH="0" flipV="0">
              <a:off x="2184713" y="4478992"/>
              <a:ext cx="79565" cy="133296"/>
            </a:xfrm>
            <a:custGeom>
              <a:avLst/>
              <a:gdLst>
                <a:gd name="T0" fmla="*/ 96315 w 281"/>
                <a:gd name="T1" fmla="*/ 79795 h 472"/>
                <a:gd name="T2" fmla="*/ 96315 w 281"/>
                <a:gd name="T3" fmla="*/ 79795 h 472"/>
                <a:gd name="T4" fmla="*/ 10863 w 281"/>
                <a:gd name="T5" fmla="*/ 0 h 472"/>
                <a:gd name="T6" fmla="*/ 0 w 281"/>
                <a:gd name="T7" fmla="*/ 0 h 472"/>
                <a:gd name="T8" fmla="*/ 0 w 281"/>
                <a:gd name="T9" fmla="*/ 10471 h 472"/>
                <a:gd name="T10" fmla="*/ 80021 w 281"/>
                <a:gd name="T11" fmla="*/ 84849 h 472"/>
                <a:gd name="T12" fmla="*/ 0 w 281"/>
                <a:gd name="T13" fmla="*/ 159589 h 472"/>
                <a:gd name="T14" fmla="*/ 0 w 281"/>
                <a:gd name="T15" fmla="*/ 170060 h 472"/>
                <a:gd name="T16" fmla="*/ 10863 w 281"/>
                <a:gd name="T17" fmla="*/ 170060 h 472"/>
                <a:gd name="T18" fmla="*/ 96315 w 281"/>
                <a:gd name="T19" fmla="*/ 90265 h 472"/>
                <a:gd name="T20" fmla="*/ 101384 w 281"/>
                <a:gd name="T21" fmla="*/ 84849 h 472"/>
                <a:gd name="T22" fmla="*/ 96315 w 281"/>
                <a:gd name="T23" fmla="*/ 79795 h 4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rect l="0" t="0" r="r" b="b"/>
              <a:pathLst>
                <a:path w="281" h="472">
                  <a:moveTo>
                    <a:pt x="266" y="221"/>
                  </a:moveTo>
                  <a:lnTo>
                    <a:pt x="266" y="221"/>
                  </a:ln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15" y="0"/>
                    <a:pt x="0" y="0"/>
                  </a:cubicBezTo>
                  <a:cubicBezTo>
                    <a:pt x="0" y="14"/>
                    <a:pt x="0" y="29"/>
                    <a:pt x="0" y="29"/>
                  </a:cubicBezTo>
                  <a:cubicBezTo>
                    <a:pt x="221" y="235"/>
                    <a:pt x="221" y="235"/>
                    <a:pt x="221" y="235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0" y="442"/>
                    <a:pt x="0" y="456"/>
                    <a:pt x="0" y="471"/>
                  </a:cubicBezTo>
                  <a:cubicBezTo>
                    <a:pt x="15" y="471"/>
                    <a:pt x="30" y="471"/>
                    <a:pt x="30" y="471"/>
                  </a:cubicBezTo>
                  <a:cubicBezTo>
                    <a:pt x="266" y="250"/>
                    <a:pt x="266" y="250"/>
                    <a:pt x="266" y="250"/>
                  </a:cubicBezTo>
                  <a:cubicBezTo>
                    <a:pt x="280" y="250"/>
                    <a:pt x="280" y="235"/>
                    <a:pt x="280" y="235"/>
                  </a:cubicBezTo>
                  <a:cubicBezTo>
                    <a:pt x="280" y="235"/>
                    <a:pt x="280" y="221"/>
                    <a:pt x="266" y="221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  <a:effectLst/>
          </p:spPr>
          <p:txBody>
            <a:bodyPr vert="horz" wrap="non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8" name="标题 1"/>
          <p:cNvSpPr txBox="1"/>
          <p:nvPr/>
        </p:nvSpPr>
        <p:spPr>
          <a:xfrm rot="0" flipH="0" flipV="0">
            <a:off x="2032000" y="2200275"/>
            <a:ext cx="5763260" cy="2162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希望同学们能够通过本课程的学习，轻松掌握计算机外部设备的安装与维护，开启精彩的计算机探索之旅，不断提高自己的计算机应用能力和实践操作能力。</a:t>
            </a:r>
            <a:endParaRPr kumimoji="1" lang="zh-CN" altLang="en-US"/>
          </a:p>
        </p:txBody>
      </p:sp>
      <p:pic>
        <p:nvPicPr>
          <p:cNvPr id="9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8141535" y="0"/>
            <a:ext cx="4050973" cy="6832600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鼓励语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0" y="1463040"/>
            <a:ext cx="12192000" cy="216408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 rot="0" flipH="0" flipV="0">
            <a:off x="1920400" y="3276919"/>
            <a:ext cx="720000" cy="720000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118947" y="3475466"/>
            <a:ext cx="322907" cy="32290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5729650" y="3276919"/>
            <a:ext cx="720000" cy="720000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5928197" y="3487564"/>
            <a:ext cx="322907" cy="29871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538900" y="3276919"/>
            <a:ext cx="720000" cy="720000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9737447" y="3475466"/>
            <a:ext cx="322907" cy="32290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660400" y="4199505"/>
            <a:ext cx="3240000" cy="324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输入设备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60400" y="4665842"/>
            <a:ext cx="3240000" cy="12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49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输入设备用于将数据和信息输入到计算机中，常见的输入设备有键盘、鼠标、扫描仪等，它们是用户与计算机交互的重要工具，通过这些设备，用户可以方便地向计算机输入文字、图像等信息。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469650" y="4199505"/>
            <a:ext cx="3240000" cy="324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输出设备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469650" y="4665842"/>
            <a:ext cx="3240000" cy="12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49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输出设备用于将计算机处理后的结果显示出来，常见的输出设备有显示器、打印机、音箱等，它们将计算机中的数据以人们能够感知的形式呈现出来，方便用户查看和使用。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278900" y="4199505"/>
            <a:ext cx="3240000" cy="324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外存储器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8278900" y="4665842"/>
            <a:ext cx="3240000" cy="1296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49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外存储器用于存储计算机中的数据和信息，常见的外存储器有硬盘、U盘、移动硬盘等，它们可以将数据长期保存，即使在计算机断电后也不会丢失，方便用户随时读取和使用。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外部设备的分类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005764" y="1270673"/>
            <a:ext cx="2563771" cy="2563771"/>
          </a:xfrm>
          <a:prstGeom prst="ellipse">
            <a:avLst/>
          </a:prstGeom>
          <a:noFill/>
          <a:ln w="9525" cap="sq">
            <a:gradFill>
              <a:gsLst>
                <a:gs pos="44000">
                  <a:schemeClr val="accent1">
                    <a:lumMod val="50000"/>
                    <a:alpha val="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70050" y="3877378"/>
            <a:ext cx="3235200" cy="56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输入设备的作用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70050" y="4619288"/>
            <a:ext cx="3235200" cy="126393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45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键盘用于输入文字和命令，鼠标用于操作图形界面，扫描仪用于将纸质文档转换为电子文档，这些输入设备使用户能够方便地将各种信息输入到计算机中，提高了工作效率和数据处理的准确性。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519033" y="3877378"/>
            <a:ext cx="3235200" cy="56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输出设备的作用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519033" y="4619288"/>
            <a:ext cx="3235200" cy="126393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显示器用于显示图像和文字，打印机用于打印文档和图片，音箱用于播放声音，这些输出设备让用户能够直观地看到和听到计算机处理后的结果，增强了用户体验。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291816" y="3877378"/>
            <a:ext cx="3235200" cy="56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外存储器的作用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291816" y="4619288"/>
            <a:ext cx="3235200" cy="126393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45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硬盘用于存储操作系统、应用程序和用户数据，U盘和移动硬盘便于用户携带和传输数据，外存储器为用户提供了大容量的数据存储空间，方便用户对数据进行管理和备份。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0800000" flipH="0" flipV="0">
            <a:off x="1085883" y="2552559"/>
            <a:ext cx="2403537" cy="1201769"/>
          </a:xfrm>
          <a:custGeom>
            <a:avLst/>
            <a:gdLst>
              <a:gd name="connsiteX0" fmla="*/ 833377 w 1666754"/>
              <a:gd name="connsiteY0" fmla="*/ 0 h 833377"/>
              <a:gd name="connsiteX1" fmla="*/ 1666754 w 1666754"/>
              <a:gd name="connsiteY1" fmla="*/ 833377 h 833377"/>
              <a:gd name="connsiteX2" fmla="*/ 0 w 1666754"/>
              <a:gd name="connsiteY2" fmla="*/ 833377 h 833377"/>
              <a:gd name="connsiteX3" fmla="*/ 833377 w 1666754"/>
              <a:gd name="connsiteY3" fmla="*/ 0 h 833377"/>
            </a:gdLst>
            <a:rect l="l" t="t" r="r" b="b"/>
            <a:pathLst>
              <a:path w="1666754" h="833377">
                <a:moveTo>
                  <a:pt x="833377" y="0"/>
                </a:moveTo>
                <a:cubicBezTo>
                  <a:pt x="1293638" y="0"/>
                  <a:pt x="1666754" y="373116"/>
                  <a:pt x="1666754" y="833377"/>
                </a:cubicBezTo>
                <a:lnTo>
                  <a:pt x="0" y="833377"/>
                </a:lnTo>
                <a:cubicBezTo>
                  <a:pt x="0" y="373116"/>
                  <a:pt x="373116" y="0"/>
                  <a:pt x="833377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627530" y="1270673"/>
            <a:ext cx="2563771" cy="2563771"/>
          </a:xfrm>
          <a:prstGeom prst="ellipse">
            <a:avLst/>
          </a:prstGeom>
          <a:noFill/>
          <a:ln w="9525" cap="sq">
            <a:gradFill>
              <a:gsLst>
                <a:gs pos="44000">
                  <a:schemeClr val="accent1">
                    <a:lumMod val="50000"/>
                    <a:alpha val="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234134" y="1490498"/>
            <a:ext cx="2124120" cy="2124120"/>
          </a:xfrm>
          <a:prstGeom prst="flowChartConnector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2012" t="0" r="22012" b="0"/>
          <a:stretch>
            <a:fillRect/>
          </a:stretch>
        </p:blipFill>
        <p:spPr>
          <a:xfrm rot="0" flipH="0" flipV="0">
            <a:off x="1267802" y="1524166"/>
            <a:ext cx="2056784" cy="2056784"/>
          </a:xfrm>
          <a:prstGeom prst="ellipse">
            <a:avLst/>
          </a:prstGeom>
          <a:noFill/>
          <a:ln w="19050" cap="sq">
            <a:noFill/>
          </a:ln>
        </p:spPr>
      </p:pic>
      <p:sp>
        <p:nvSpPr>
          <p:cNvPr id="14" name="标题 1"/>
          <p:cNvSpPr txBox="1"/>
          <p:nvPr/>
        </p:nvSpPr>
        <p:spPr>
          <a:xfrm rot="8408215" flipH="0" flipV="0">
            <a:off x="1199475" y="1583262"/>
            <a:ext cx="582464" cy="58246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348483" y="1733072"/>
            <a:ext cx="272358" cy="25195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967859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3531633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10800000" flipH="0" flipV="0">
            <a:off x="8707649" y="2552559"/>
            <a:ext cx="2403537" cy="1201769"/>
          </a:xfrm>
          <a:custGeom>
            <a:avLst/>
            <a:gdLst>
              <a:gd name="connsiteX0" fmla="*/ 833377 w 1666754"/>
              <a:gd name="connsiteY0" fmla="*/ 0 h 833377"/>
              <a:gd name="connsiteX1" fmla="*/ 1666754 w 1666754"/>
              <a:gd name="connsiteY1" fmla="*/ 833377 h 833377"/>
              <a:gd name="connsiteX2" fmla="*/ 0 w 1666754"/>
              <a:gd name="connsiteY2" fmla="*/ 833377 h 833377"/>
              <a:gd name="connsiteX3" fmla="*/ 833377 w 1666754"/>
              <a:gd name="connsiteY3" fmla="*/ 0 h 833377"/>
            </a:gdLst>
            <a:rect l="l" t="t" r="r" b="b"/>
            <a:pathLst>
              <a:path w="1666754" h="833377">
                <a:moveTo>
                  <a:pt x="833377" y="0"/>
                </a:moveTo>
                <a:cubicBezTo>
                  <a:pt x="1293638" y="0"/>
                  <a:pt x="1666754" y="373116"/>
                  <a:pt x="1666754" y="833377"/>
                </a:cubicBezTo>
                <a:lnTo>
                  <a:pt x="0" y="833377"/>
                </a:lnTo>
                <a:cubicBezTo>
                  <a:pt x="0" y="373116"/>
                  <a:pt x="373116" y="0"/>
                  <a:pt x="833377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848459" y="1490498"/>
            <a:ext cx="2124120" cy="2124120"/>
          </a:xfrm>
          <a:prstGeom prst="flowChartConnector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0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22012" t="0" r="22012" b="0"/>
          <a:stretch>
            <a:fillRect/>
          </a:stretch>
        </p:blipFill>
        <p:spPr>
          <a:xfrm rot="0" flipH="0" flipV="0">
            <a:off x="8882127" y="1524166"/>
            <a:ext cx="2056784" cy="2056784"/>
          </a:xfrm>
          <a:prstGeom prst="ellipse">
            <a:avLst/>
          </a:prstGeom>
          <a:noFill/>
          <a:ln w="19050" cap="sq">
            <a:noFill/>
          </a:ln>
        </p:spPr>
      </p:pic>
      <p:sp>
        <p:nvSpPr>
          <p:cNvPr id="21" name="标题 1"/>
          <p:cNvSpPr txBox="1"/>
          <p:nvPr/>
        </p:nvSpPr>
        <p:spPr>
          <a:xfrm rot="8408215" flipH="0" flipV="0">
            <a:off x="8821241" y="1583262"/>
            <a:ext cx="582464" cy="58246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8589625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11153399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8985799" y="1748108"/>
            <a:ext cx="240746" cy="250337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10800000" flipH="0" flipV="0">
            <a:off x="4934866" y="2552559"/>
            <a:ext cx="2403537" cy="1201769"/>
          </a:xfrm>
          <a:custGeom>
            <a:avLst/>
            <a:gdLst>
              <a:gd name="connsiteX0" fmla="*/ 833377 w 1666754"/>
              <a:gd name="connsiteY0" fmla="*/ 0 h 833377"/>
              <a:gd name="connsiteX1" fmla="*/ 1666754 w 1666754"/>
              <a:gd name="connsiteY1" fmla="*/ 833377 h 833377"/>
              <a:gd name="connsiteX2" fmla="*/ 0 w 1666754"/>
              <a:gd name="connsiteY2" fmla="*/ 833377 h 833377"/>
              <a:gd name="connsiteX3" fmla="*/ 833377 w 1666754"/>
              <a:gd name="connsiteY3" fmla="*/ 0 h 833377"/>
            </a:gdLst>
            <a:rect l="l" t="t" r="r" b="b"/>
            <a:pathLst>
              <a:path w="1666754" h="833377">
                <a:moveTo>
                  <a:pt x="833377" y="0"/>
                </a:moveTo>
                <a:cubicBezTo>
                  <a:pt x="1293638" y="0"/>
                  <a:pt x="1666754" y="373116"/>
                  <a:pt x="1666754" y="833377"/>
                </a:cubicBezTo>
                <a:lnTo>
                  <a:pt x="0" y="833377"/>
                </a:lnTo>
                <a:cubicBezTo>
                  <a:pt x="0" y="373116"/>
                  <a:pt x="373116" y="0"/>
                  <a:pt x="833377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4854747" y="1270673"/>
            <a:ext cx="2563771" cy="2563771"/>
          </a:xfrm>
          <a:prstGeom prst="ellipse">
            <a:avLst/>
          </a:prstGeom>
          <a:noFill/>
          <a:ln w="9525" cap="sq">
            <a:gradFill>
              <a:gsLst>
                <a:gs pos="44000">
                  <a:schemeClr val="accent1">
                    <a:lumMod val="50000"/>
                    <a:alpha val="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5069478" y="1524166"/>
            <a:ext cx="2124120" cy="2124120"/>
          </a:xfrm>
          <a:prstGeom prst="flowChartConnector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22012" t="0" r="22012" b="0"/>
          <a:stretch>
            <a:fillRect/>
          </a:stretch>
        </p:blipFill>
        <p:spPr>
          <a:xfrm rot="0" flipH="0" flipV="0">
            <a:off x="5103146" y="1557834"/>
            <a:ext cx="2056784" cy="2056784"/>
          </a:xfrm>
          <a:prstGeom prst="ellipse">
            <a:avLst/>
          </a:prstGeom>
          <a:noFill/>
          <a:ln w="19050" cap="sq">
            <a:noFill/>
          </a:ln>
        </p:spPr>
      </p:pic>
      <p:sp>
        <p:nvSpPr>
          <p:cNvPr id="29" name="标题 1"/>
          <p:cNvSpPr txBox="1"/>
          <p:nvPr/>
        </p:nvSpPr>
        <p:spPr>
          <a:xfrm rot="8408215" flipH="0" flipV="0">
            <a:off x="5048458" y="1583262"/>
            <a:ext cx="582464" cy="582464"/>
          </a:xfrm>
          <a:prstGeom prst="ellipse">
            <a:avLst/>
          </a:prstGeom>
          <a:solidFill>
            <a:schemeClr val="accent1"/>
          </a:solidFill>
          <a:ln w="317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4816842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7380616" y="2432947"/>
            <a:ext cx="75808" cy="75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5214920" y="1752745"/>
            <a:ext cx="259667" cy="244742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各类设备的作用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997865" y="1167009"/>
            <a:ext cx="8196270" cy="1440000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997865" y="1138433"/>
            <a:ext cx="1620000" cy="144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dist="76200" blurRad="88900" dir="0" sx="100000" sy="100000" kx="0" ky="0" algn="l" rotWithShape="0">
              <a:schemeClr val="accent3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519865" y="1267413"/>
            <a:ext cx="576000" cy="576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087865" y="1934077"/>
            <a:ext cx="1440000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输入设备的常见类型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977865" y="1162534"/>
            <a:ext cx="5856425" cy="14345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键盘有机械键盘和薄膜键盘，鼠标有有线鼠标和无线鼠标，扫描仪有平板扫描仪和滚筒扫描仪，不同类型的输入设备具有不同的特点和适用场景，用户可以根据自己的需求选择合适的设备。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997865" y="2925653"/>
            <a:ext cx="8196270" cy="1440000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997865" y="2899231"/>
            <a:ext cx="1620000" cy="144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dist="76200" blurRad="88900" dir="0" sx="100000" sy="100000" kx="0" ky="0" algn="l" rotWithShape="0">
              <a:schemeClr val="accent2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2087865" y="3701370"/>
            <a:ext cx="1440000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输出设备的常见类型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977865" y="2932752"/>
            <a:ext cx="5856425" cy="14345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显示器有CRT显示器和液晶显示器，打印机有针式打印机、喷墨打印机和激光打印机，音箱有普通音箱和环绕立体声音箱，各种类型的输出设备在显示效果、打印质量和音质等方面有所不同，满足了不同用户的需求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985165" y="4673443"/>
            <a:ext cx="8196270" cy="1440000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997865" y="4662887"/>
            <a:ext cx="1620000" cy="144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dist="76200" blurRad="88900" dir="0" sx="100000" sy="100000" kx="0" ky="0" algn="l" rotWithShape="0">
              <a:schemeClr val="accent1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2087865" y="5465027"/>
            <a:ext cx="1440000" cy="64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外存储器的常见类型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3977865" y="4691396"/>
            <a:ext cx="5856425" cy="14345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硬盘有机械硬盘和固态硬盘，U盘有普通U盘和高速U盘，移动硬盘有2.5寸和3.5寸，这些外存储器在存储容量、读写速度和便携性等方面各有优势，用户可以根据自己的使用习惯和需求进行选择。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2519865" y="3030205"/>
            <a:ext cx="576000" cy="576000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2519865" y="4792997"/>
            <a:ext cx="576000" cy="57600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常见类型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常用外设的硬件及软件安装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94000"/>
          </a:blip>
          <a:srcRect l="0" t="0" r="0" b="0"/>
          <a:stretch>
            <a:fillRect/>
          </a:stretch>
        </p:blipFill>
        <p:spPr>
          <a:xfrm rot="0" flipH="0" flipV="0">
            <a:off x="495300" y="1999515"/>
            <a:ext cx="11201400" cy="2055501"/>
          </a:xfrm>
          <a:custGeom>
            <a:avLst/>
            <a:gdLst/>
            <a:rect l="l" t="t" r="r" b="b"/>
            <a:pathLst>
              <a:path w="11201400" h="2055501">
                <a:moveTo>
                  <a:pt x="0" y="139774"/>
                </a:moveTo>
                <a:cubicBezTo>
                  <a:pt x="0" y="62579"/>
                  <a:pt x="62579" y="0"/>
                  <a:pt x="139774" y="0"/>
                </a:cubicBezTo>
                <a:lnTo>
                  <a:pt x="11061626" y="0"/>
                </a:lnTo>
                <a:cubicBezTo>
                  <a:pt x="11138821" y="0"/>
                  <a:pt x="11201400" y="62579"/>
                  <a:pt x="11201400" y="139774"/>
                </a:cubicBezTo>
                <a:lnTo>
                  <a:pt x="11201400" y="1915727"/>
                </a:lnTo>
                <a:cubicBezTo>
                  <a:pt x="11201400" y="1992922"/>
                  <a:pt x="11138821" y="2055501"/>
                  <a:pt x="11061626" y="2055501"/>
                </a:cubicBezTo>
                <a:lnTo>
                  <a:pt x="139774" y="2055501"/>
                </a:lnTo>
                <a:cubicBezTo>
                  <a:pt x="62579" y="2055501"/>
                  <a:pt x="0" y="1992922"/>
                  <a:pt x="0" y="191572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495300" y="2005962"/>
            <a:ext cx="11201400" cy="2055500"/>
          </a:xfrm>
          <a:prstGeom prst="roundRect">
            <a:avLst>
              <a:gd name="adj" fmla="val 6800"/>
            </a:avLst>
          </a:prstGeom>
          <a:solidFill>
            <a:schemeClr val="accent1">
              <a:alpha val="80000"/>
            </a:schemeClr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05558" y="4467828"/>
            <a:ext cx="3109684" cy="5208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硬件连接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05558" y="5066543"/>
            <a:ext cx="3109684" cy="11691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28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将路由器的WAN口连接到宽带猫的LAN口，将电脑的网线连接到路由器的LAN口，确保连接牢固，然后接通路由器电源，等待路由器启动完成，这样才能保证网络信号的正常传输。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4534808" y="4467828"/>
            <a:ext cx="3109684" cy="5208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驱动程序安装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534808" y="5066543"/>
            <a:ext cx="3109684" cy="11691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28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路由器通常不需要单独安装驱动程序，但需要访问路由器的管理界面进行设置，通过在浏览器地址栏输入路由器的IP地址，进入管理界面，按照提示完成初始设置，如设置管理员密码、无线网络名称和密码等。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164058" y="4467828"/>
            <a:ext cx="3109684" cy="5208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基本设置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8164058" y="5066543"/>
            <a:ext cx="3109684" cy="11691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28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在路由器管理界面中，可以进行基本的网络设置，如设置上网方式（PPPoE、动态IP、静态IP等）、无线信号强度、访客网络等，还可以对连接设备进行管理，如设置设备的优先级、限制设备的访问权限等。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312638" y="1885950"/>
            <a:ext cx="2295525" cy="2295525"/>
          </a:xfrm>
          <a:prstGeom prst="roundRect">
            <a:avLst/>
          </a:prstGeom>
          <a:blipFill>
            <a:blip r:embed="rId3"/>
            <a:srcRect l="0" t="0" r="0" b="0"/>
            <a:stretch>
              <a:fillRect l="-25934" t="0" r="-25934" b="0"/>
            </a:stretch>
          </a:blipFill>
          <a:ln w="12700" cap="sq">
            <a:noFill/>
            <a:miter/>
          </a:ln>
          <a:effectLst>
            <a:outerShdw dist="114300" blurRad="292100" dir="5400000" sx="100000" sy="100000" kx="0" ky="0" algn="t" rotWithShape="0">
              <a:schemeClr val="tx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941888" y="1885950"/>
            <a:ext cx="2295525" cy="2295525"/>
          </a:xfrm>
          <a:prstGeom prst="roundRect">
            <a:avLst/>
          </a:prstGeom>
          <a:blipFill>
            <a:blip r:embed="rId3"/>
            <a:srcRect l="0" t="0" r="0" b="0"/>
            <a:stretch>
              <a:fillRect l="-25934" t="0" r="-25934" b="0"/>
            </a:stretch>
          </a:blipFill>
          <a:ln w="12700" cap="sq">
            <a:noFill/>
            <a:miter/>
          </a:ln>
          <a:effectLst>
            <a:outerShdw dist="114300" blurRad="292100" dir="5400000" sx="100000" sy="100000" kx="0" ky="0" algn="t" rotWithShape="0">
              <a:schemeClr val="tx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571138" y="1885950"/>
            <a:ext cx="2295525" cy="2295525"/>
          </a:xfrm>
          <a:prstGeom prst="roundRect">
            <a:avLst/>
          </a:prstGeom>
          <a:blipFill>
            <a:blip r:embed="rId3"/>
            <a:srcRect l="0" t="0" r="0" b="0"/>
            <a:stretch>
              <a:fillRect l="-25934" t="0" r="-25934" b="0"/>
            </a:stretch>
          </a:blipFill>
          <a:ln w="12700" cap="sq">
            <a:noFill/>
            <a:miter/>
          </a:ln>
          <a:effectLst>
            <a:outerShdw dist="114300" blurRad="292100" dir="5400000" sx="100000" sy="100000" kx="0" ky="0" algn="t" rotWithShape="0">
              <a:schemeClr val="tx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路由器的安装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1564861"/>
            <a:ext cx="3169888" cy="4134678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 w="19050" cap="sq">
            <a:solidFill>
              <a:schemeClr val="accent2"/>
            </a:solidFill>
            <a:miter/>
          </a:ln>
          <a:effectLst>
            <a:outerShdw dist="88900" blurRad="0" dir="2340000" sx="100000" sy="100000" kx="0" ky="0" algn="ctr" rotWithShape="0">
              <a:schemeClr val="accent3">
                <a:alpha val="10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397708" y="1893780"/>
            <a:ext cx="1695272" cy="1695272"/>
          </a:xfrm>
          <a:prstGeom prst="ellipse">
            <a:avLst/>
          </a:prstGeom>
          <a:solidFill>
            <a:schemeClr val="accent2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95344" y="4173467"/>
            <a:ext cx="2700000" cy="13481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57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将打印机的电源线插入插座，打开打印机电源开关，将打印机的数据线（USB线或并行线）连接到打印机和电脑的相应接口上，确保连接正确，然后安装打印机墨盒或硒鼓，装入打印纸，准备就绪。</a:t>
            </a:r>
            <a:endParaRPr kumimoji="1" lang="zh-CN" altLang="en-US"/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4973" t="0" r="14973" b="0"/>
          <a:stretch>
            <a:fillRect/>
          </a:stretch>
        </p:blipFill>
        <p:spPr>
          <a:xfrm rot="0" flipH="0" flipV="0">
            <a:off x="1456534" y="1952606"/>
            <a:ext cx="1577620" cy="1577620"/>
          </a:xfrm>
          <a:custGeom>
            <a:avLst/>
            <a:gdLst/>
            <a:rect l="l" t="t" r="r" b="b"/>
            <a:pathLst>
              <a:path w="1577620" h="1577620">
                <a:moveTo>
                  <a:pt x="788810" y="0"/>
                </a:moveTo>
                <a:cubicBezTo>
                  <a:pt x="1224457" y="0"/>
                  <a:pt x="1577620" y="353163"/>
                  <a:pt x="1577620" y="788810"/>
                </a:cubicBezTo>
                <a:cubicBezTo>
                  <a:pt x="1577620" y="1224457"/>
                  <a:pt x="1224457" y="1577620"/>
                  <a:pt x="788810" y="1577620"/>
                </a:cubicBezTo>
                <a:cubicBezTo>
                  <a:pt x="353163" y="1577620"/>
                  <a:pt x="0" y="1224457"/>
                  <a:pt x="0" y="788810"/>
                </a:cubicBezTo>
                <a:cubicBezTo>
                  <a:pt x="0" y="353163"/>
                  <a:pt x="353163" y="0"/>
                  <a:pt x="78881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 rot="0" flipH="0" flipV="0">
            <a:off x="1273422" y="1892331"/>
            <a:ext cx="495935" cy="495935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299089" y="2017188"/>
            <a:ext cx="444500" cy="203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95344" y="3712460"/>
            <a:ext cx="2700000" cy="4022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硬件连接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504706" y="1564861"/>
            <a:ext cx="3169888" cy="4134678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 w="19050" cap="sq">
            <a:solidFill>
              <a:schemeClr val="accent2"/>
            </a:solidFill>
            <a:miter/>
          </a:ln>
          <a:effectLst>
            <a:outerShdw dist="88900" blurRad="0" dir="2340000" sx="100000" sy="100000" kx="0" ky="0" algn="ctr" rotWithShape="0">
              <a:schemeClr val="accent3">
                <a:alpha val="10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5242014" y="1893780"/>
            <a:ext cx="1695272" cy="1695272"/>
          </a:xfrm>
          <a:prstGeom prst="ellipse">
            <a:avLst/>
          </a:prstGeom>
          <a:solidFill>
            <a:schemeClr val="accent2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739650" y="4173467"/>
            <a:ext cx="2700000" cy="13481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57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在打印机硬件连接完成后，插入打印机驱动程序安装光盘或从打印机官网下载驱动程序，运行安装程序，按照提示完成驱动程序的安装，安装过程中需根据打印机型号选择正确的驱动程序。</a:t>
            </a:r>
            <a:endParaRPr kumimoji="1" lang="zh-CN" altLang="en-US"/>
          </a:p>
        </p:txBody>
      </p:sp>
      <p:pic>
        <p:nvPicPr>
          <p:cNvPr id="1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4973" t="0" r="14973" b="0"/>
          <a:stretch>
            <a:fillRect/>
          </a:stretch>
        </p:blipFill>
        <p:spPr>
          <a:xfrm rot="0" flipH="0" flipV="0">
            <a:off x="5300840" y="1952606"/>
            <a:ext cx="1577620" cy="1577620"/>
          </a:xfrm>
          <a:custGeom>
            <a:avLst/>
            <a:gdLst/>
            <a:rect l="l" t="t" r="r" b="b"/>
            <a:pathLst>
              <a:path w="1577620" h="1577620">
                <a:moveTo>
                  <a:pt x="788810" y="0"/>
                </a:moveTo>
                <a:cubicBezTo>
                  <a:pt x="1224457" y="0"/>
                  <a:pt x="1577620" y="353163"/>
                  <a:pt x="1577620" y="788810"/>
                </a:cubicBezTo>
                <a:cubicBezTo>
                  <a:pt x="1577620" y="1224457"/>
                  <a:pt x="1224457" y="1577620"/>
                  <a:pt x="788810" y="1577620"/>
                </a:cubicBezTo>
                <a:cubicBezTo>
                  <a:pt x="353163" y="1577620"/>
                  <a:pt x="0" y="1224457"/>
                  <a:pt x="0" y="788810"/>
                </a:cubicBezTo>
                <a:cubicBezTo>
                  <a:pt x="0" y="353163"/>
                  <a:pt x="353163" y="0"/>
                  <a:pt x="78881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标题 1"/>
          <p:cNvSpPr txBox="1"/>
          <p:nvPr/>
        </p:nvSpPr>
        <p:spPr>
          <a:xfrm rot="0" flipH="0" flipV="0">
            <a:off x="5117728" y="1892331"/>
            <a:ext cx="495935" cy="495935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5143395" y="2017188"/>
            <a:ext cx="444500" cy="203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39650" y="3712460"/>
            <a:ext cx="2700000" cy="4022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驱动程序安装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8349012" y="1564861"/>
            <a:ext cx="3169888" cy="4134678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 w="19050" cap="sq">
            <a:solidFill>
              <a:schemeClr val="accent2"/>
            </a:solidFill>
            <a:miter/>
          </a:ln>
          <a:effectLst>
            <a:outerShdw dist="88900" blurRad="0" dir="2340000" sx="100000" sy="100000" kx="0" ky="0" algn="ctr" rotWithShape="0">
              <a:schemeClr val="accent3">
                <a:alpha val="10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9086320" y="1893780"/>
            <a:ext cx="1695272" cy="1695272"/>
          </a:xfrm>
          <a:prstGeom prst="ellipse">
            <a:avLst/>
          </a:prstGeom>
          <a:solidFill>
            <a:schemeClr val="accent2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583956" y="4173467"/>
            <a:ext cx="2700000" cy="13481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57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安装完成后，打开打印机管理界面，选择打印机，点击打印测试页，检查打印效果是否正常，如有问题，可重新检查硬件连接和驱动程序安装是否正确，确保打印机能够正常工作。</a:t>
            </a:r>
            <a:endParaRPr kumimoji="1" lang="zh-CN" altLang="en-US"/>
          </a:p>
        </p:txBody>
      </p:sp>
      <p:pic>
        <p:nvPicPr>
          <p:cNvPr id="20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4973" t="0" r="14973" b="0"/>
          <a:stretch>
            <a:fillRect/>
          </a:stretch>
        </p:blipFill>
        <p:spPr>
          <a:xfrm rot="0" flipH="0" flipV="0">
            <a:off x="9145146" y="1952606"/>
            <a:ext cx="1577620" cy="1577620"/>
          </a:xfrm>
          <a:custGeom>
            <a:avLst/>
            <a:gdLst/>
            <a:rect l="l" t="t" r="r" b="b"/>
            <a:pathLst>
              <a:path w="1577620" h="1577620">
                <a:moveTo>
                  <a:pt x="788810" y="0"/>
                </a:moveTo>
                <a:cubicBezTo>
                  <a:pt x="1224457" y="0"/>
                  <a:pt x="1577620" y="353163"/>
                  <a:pt x="1577620" y="788810"/>
                </a:cubicBezTo>
                <a:cubicBezTo>
                  <a:pt x="1577620" y="1224457"/>
                  <a:pt x="1224457" y="1577620"/>
                  <a:pt x="788810" y="1577620"/>
                </a:cubicBezTo>
                <a:cubicBezTo>
                  <a:pt x="353163" y="1577620"/>
                  <a:pt x="0" y="1224457"/>
                  <a:pt x="0" y="788810"/>
                </a:cubicBezTo>
                <a:cubicBezTo>
                  <a:pt x="0" y="353163"/>
                  <a:pt x="353163" y="0"/>
                  <a:pt x="78881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标题 1"/>
          <p:cNvSpPr txBox="1"/>
          <p:nvPr/>
        </p:nvSpPr>
        <p:spPr>
          <a:xfrm rot="0" flipH="0" flipV="0">
            <a:off x="8962033" y="1892331"/>
            <a:ext cx="495935" cy="495935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8987701" y="2017188"/>
            <a:ext cx="444500" cy="203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8583956" y="3712460"/>
            <a:ext cx="2700000" cy="40227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打印测试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299070" y="320879"/>
            <a:ext cx="4495800" cy="56515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92800" y="39924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打印机的安装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5400000" flipH="0" flipV="0">
            <a:off x="-457200" y="114300"/>
            <a:ext cx="914400" cy="914400"/>
          </a:xfrm>
          <a:prstGeom prst="blockArc">
            <a:avLst>
              <a:gd name="adj1" fmla="val 10800000"/>
              <a:gd name="adj2" fmla="val 0"/>
              <a:gd name="adj3" fmla="val 28546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theme/_rels/theme1.xml.rels><?xml version="1.0" encoding="UTF-8" standalone="yes"?>
<Relationships xmlns="http://schemas.openxmlformats.org/package/2006/relationships">

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